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4" r:id="rId1"/>
  </p:sldMasterIdLst>
  <p:notesMasterIdLst>
    <p:notesMasterId r:id="rId27"/>
  </p:notesMasterIdLst>
  <p:sldIdLst>
    <p:sldId id="256" r:id="rId2"/>
    <p:sldId id="294" r:id="rId3"/>
    <p:sldId id="295" r:id="rId4"/>
    <p:sldId id="296" r:id="rId5"/>
    <p:sldId id="297" r:id="rId6"/>
    <p:sldId id="298" r:id="rId7"/>
    <p:sldId id="401" r:id="rId8"/>
    <p:sldId id="402" r:id="rId9"/>
    <p:sldId id="403" r:id="rId10"/>
    <p:sldId id="299" r:id="rId11"/>
    <p:sldId id="300" r:id="rId12"/>
    <p:sldId id="301" r:id="rId13"/>
    <p:sldId id="302" r:id="rId14"/>
    <p:sldId id="303" r:id="rId15"/>
    <p:sldId id="304" r:id="rId16"/>
    <p:sldId id="305" r:id="rId17"/>
    <p:sldId id="307" r:id="rId18"/>
    <p:sldId id="308" r:id="rId19"/>
    <p:sldId id="309" r:id="rId20"/>
    <p:sldId id="310" r:id="rId21"/>
    <p:sldId id="311" r:id="rId22"/>
    <p:sldId id="263" r:id="rId23"/>
    <p:sldId id="264" r:id="rId24"/>
    <p:sldId id="281" r:id="rId25"/>
    <p:sldId id="28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18" autoAdjust="0"/>
  </p:normalViewPr>
  <p:slideViewPr>
    <p:cSldViewPr snapToGrid="0">
      <p:cViewPr>
        <p:scale>
          <a:sx n="86" d="100"/>
          <a:sy n="86" d="100"/>
        </p:scale>
        <p:origin x="-26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_rels/data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2BE526-8996-4B8C-98A4-96C75E9BA67D}" type="doc">
      <dgm:prSet loTypeId="urn:microsoft.com/office/officeart/2005/8/layout/hProcess9" loCatId="process" qsTypeId="urn:microsoft.com/office/officeart/2005/8/quickstyle/simple1" qsCatId="simple" csTypeId="urn:microsoft.com/office/officeart/2005/8/colors/accent1_2" csCatId="accent1" phldr="1"/>
      <dgm:spPr/>
    </dgm:pt>
    <dgm:pt modelId="{5355F980-BE0E-4658-8EB9-9D90903F02C1}">
      <dgm:prSet phldrT="[Текст]"/>
      <dgm:spPr/>
      <dgm:t>
        <a:bodyPr/>
        <a:lstStyle/>
        <a:p>
          <a:r>
            <a:rPr lang="ru-RU" dirty="0"/>
            <a:t>Ежедневно &gt; 2000 семей </a:t>
          </a:r>
        </a:p>
      </dgm:t>
    </dgm:pt>
    <dgm:pt modelId="{52E90D83-1646-4088-AAD3-4C154A43FAEF}" type="parTrans" cxnId="{301A1283-5481-4FF7-B7DF-3549D0B18664}">
      <dgm:prSet/>
      <dgm:spPr/>
      <dgm:t>
        <a:bodyPr/>
        <a:lstStyle/>
        <a:p>
          <a:endParaRPr lang="ru-RU"/>
        </a:p>
      </dgm:t>
    </dgm:pt>
    <dgm:pt modelId="{49FC2A1F-0EAA-4C09-AF46-24740C357481}" type="sibTrans" cxnId="{301A1283-5481-4FF7-B7DF-3549D0B18664}">
      <dgm:prSet/>
      <dgm:spPr/>
      <dgm:t>
        <a:bodyPr/>
        <a:lstStyle/>
        <a:p>
          <a:endParaRPr lang="ru-RU"/>
        </a:p>
      </dgm:t>
    </dgm:pt>
    <dgm:pt modelId="{BBE171AE-287F-4F63-8152-56C88C66A8EE}">
      <dgm:prSet phldrT="[Текст]"/>
      <dgm:spPr/>
      <dgm:t>
        <a:bodyPr/>
        <a:lstStyle/>
        <a:p>
          <a:r>
            <a:rPr lang="ru-RU" dirty="0"/>
            <a:t>Ежегодно </a:t>
          </a:r>
        </a:p>
        <a:p>
          <a:r>
            <a:rPr lang="ru-RU" dirty="0"/>
            <a:t>&gt; 1 ООО </a:t>
          </a:r>
          <a:r>
            <a:rPr lang="ru-RU" dirty="0" err="1"/>
            <a:t>ООО</a:t>
          </a:r>
          <a:r>
            <a:rPr lang="ru-RU" dirty="0"/>
            <a:t> детей и молодых людей</a:t>
          </a:r>
        </a:p>
      </dgm:t>
    </dgm:pt>
    <dgm:pt modelId="{C4CE5D66-CA2A-417B-905C-FE221C1ED9E2}" type="parTrans" cxnId="{712A2B83-2A2F-457B-A7F1-AC13D16997BE}">
      <dgm:prSet/>
      <dgm:spPr/>
      <dgm:t>
        <a:bodyPr/>
        <a:lstStyle/>
        <a:p>
          <a:endParaRPr lang="ru-RU"/>
        </a:p>
      </dgm:t>
    </dgm:pt>
    <dgm:pt modelId="{B0F69334-9ED9-4D09-80FA-CC4125826080}" type="sibTrans" cxnId="{712A2B83-2A2F-457B-A7F1-AC13D16997BE}">
      <dgm:prSet/>
      <dgm:spPr/>
      <dgm:t>
        <a:bodyPr/>
        <a:lstStyle/>
        <a:p>
          <a:endParaRPr lang="ru-RU"/>
        </a:p>
      </dgm:t>
    </dgm:pt>
    <dgm:pt modelId="{44743195-1F64-4B11-B4A1-2113CB7418E6}">
      <dgm:prSet phldrT="[Текст]"/>
      <dgm:spPr/>
      <dgm:t>
        <a:bodyPr/>
        <a:lstStyle/>
        <a:p>
          <a:r>
            <a:rPr lang="ru-RU" dirty="0"/>
            <a:t>Каждый час ежедневно гибнет более 100 детей</a:t>
          </a:r>
        </a:p>
      </dgm:t>
    </dgm:pt>
    <dgm:pt modelId="{6B25B0D6-4D84-4461-9BC2-21C1C9FC538B}" type="parTrans" cxnId="{A8CDADED-0969-4706-AF44-A344CBA76E87}">
      <dgm:prSet/>
      <dgm:spPr/>
      <dgm:t>
        <a:bodyPr/>
        <a:lstStyle/>
        <a:p>
          <a:endParaRPr lang="ru-RU"/>
        </a:p>
      </dgm:t>
    </dgm:pt>
    <dgm:pt modelId="{ED3E978B-EEA3-4BE4-AD64-D78CD1700567}" type="sibTrans" cxnId="{A8CDADED-0969-4706-AF44-A344CBA76E87}">
      <dgm:prSet/>
      <dgm:spPr/>
      <dgm:t>
        <a:bodyPr/>
        <a:lstStyle/>
        <a:p>
          <a:endParaRPr lang="ru-RU"/>
        </a:p>
      </dgm:t>
    </dgm:pt>
    <dgm:pt modelId="{5199209B-9FF4-402D-8719-5483A57FBCB1}" type="pres">
      <dgm:prSet presAssocID="{B52BE526-8996-4B8C-98A4-96C75E9BA67D}" presName="CompostProcess" presStyleCnt="0">
        <dgm:presLayoutVars>
          <dgm:dir/>
          <dgm:resizeHandles val="exact"/>
        </dgm:presLayoutVars>
      </dgm:prSet>
      <dgm:spPr/>
    </dgm:pt>
    <dgm:pt modelId="{92B7CDED-1F5A-4FD9-AAAB-4E8B66B0D138}" type="pres">
      <dgm:prSet presAssocID="{B52BE526-8996-4B8C-98A4-96C75E9BA67D}" presName="arrow" presStyleLbl="bgShp" presStyleIdx="0" presStyleCnt="1"/>
      <dgm:spPr/>
    </dgm:pt>
    <dgm:pt modelId="{4C7439FC-F36B-4FFE-B33D-187DA84E17E4}" type="pres">
      <dgm:prSet presAssocID="{B52BE526-8996-4B8C-98A4-96C75E9BA67D}" presName="linearProcess" presStyleCnt="0"/>
      <dgm:spPr/>
    </dgm:pt>
    <dgm:pt modelId="{57293D66-8413-4865-9923-065B715259E8}" type="pres">
      <dgm:prSet presAssocID="{5355F980-BE0E-4658-8EB9-9D90903F02C1}" presName="textNode" presStyleLbl="node1" presStyleIdx="0" presStyleCnt="3">
        <dgm:presLayoutVars>
          <dgm:bulletEnabled val="1"/>
        </dgm:presLayoutVars>
      </dgm:prSet>
      <dgm:spPr/>
      <dgm:t>
        <a:bodyPr/>
        <a:lstStyle/>
        <a:p>
          <a:endParaRPr lang="ru-RU"/>
        </a:p>
      </dgm:t>
    </dgm:pt>
    <dgm:pt modelId="{C5071978-EE6A-40B0-B221-2D3D6D9DE8AE}" type="pres">
      <dgm:prSet presAssocID="{49FC2A1F-0EAA-4C09-AF46-24740C357481}" presName="sibTrans" presStyleCnt="0"/>
      <dgm:spPr/>
    </dgm:pt>
    <dgm:pt modelId="{18AD14CE-2198-44A4-9640-F6695CE1CAB2}" type="pres">
      <dgm:prSet presAssocID="{BBE171AE-287F-4F63-8152-56C88C66A8EE}" presName="textNode" presStyleLbl="node1" presStyleIdx="1" presStyleCnt="3">
        <dgm:presLayoutVars>
          <dgm:bulletEnabled val="1"/>
        </dgm:presLayoutVars>
      </dgm:prSet>
      <dgm:spPr/>
      <dgm:t>
        <a:bodyPr/>
        <a:lstStyle/>
        <a:p>
          <a:endParaRPr lang="ru-RU"/>
        </a:p>
      </dgm:t>
    </dgm:pt>
    <dgm:pt modelId="{A0D3D209-A6E8-445E-8F28-ADB0D08151AB}" type="pres">
      <dgm:prSet presAssocID="{B0F69334-9ED9-4D09-80FA-CC4125826080}" presName="sibTrans" presStyleCnt="0"/>
      <dgm:spPr/>
    </dgm:pt>
    <dgm:pt modelId="{0803EF8B-B876-4C39-9ECD-C1C30D4AA987}" type="pres">
      <dgm:prSet presAssocID="{44743195-1F64-4B11-B4A1-2113CB7418E6}" presName="textNode" presStyleLbl="node1" presStyleIdx="2" presStyleCnt="3">
        <dgm:presLayoutVars>
          <dgm:bulletEnabled val="1"/>
        </dgm:presLayoutVars>
      </dgm:prSet>
      <dgm:spPr/>
      <dgm:t>
        <a:bodyPr/>
        <a:lstStyle/>
        <a:p>
          <a:endParaRPr lang="ru-RU"/>
        </a:p>
      </dgm:t>
    </dgm:pt>
  </dgm:ptLst>
  <dgm:cxnLst>
    <dgm:cxn modelId="{A9940E43-E983-4436-B873-96E9EA6EEF10}" type="presOf" srcId="{BBE171AE-287F-4F63-8152-56C88C66A8EE}" destId="{18AD14CE-2198-44A4-9640-F6695CE1CAB2}" srcOrd="0" destOrd="0" presId="urn:microsoft.com/office/officeart/2005/8/layout/hProcess9"/>
    <dgm:cxn modelId="{0C87FFD6-FBB5-454F-8461-45B258FCF5E3}" type="presOf" srcId="{B52BE526-8996-4B8C-98A4-96C75E9BA67D}" destId="{5199209B-9FF4-402D-8719-5483A57FBCB1}" srcOrd="0" destOrd="0" presId="urn:microsoft.com/office/officeart/2005/8/layout/hProcess9"/>
    <dgm:cxn modelId="{712A2B83-2A2F-457B-A7F1-AC13D16997BE}" srcId="{B52BE526-8996-4B8C-98A4-96C75E9BA67D}" destId="{BBE171AE-287F-4F63-8152-56C88C66A8EE}" srcOrd="1" destOrd="0" parTransId="{C4CE5D66-CA2A-417B-905C-FE221C1ED9E2}" sibTransId="{B0F69334-9ED9-4D09-80FA-CC4125826080}"/>
    <dgm:cxn modelId="{A59E30C7-6A5E-4593-8C9A-610A11875167}" type="presOf" srcId="{44743195-1F64-4B11-B4A1-2113CB7418E6}" destId="{0803EF8B-B876-4C39-9ECD-C1C30D4AA987}" srcOrd="0" destOrd="0" presId="urn:microsoft.com/office/officeart/2005/8/layout/hProcess9"/>
    <dgm:cxn modelId="{702D8A65-609A-43AF-B622-94D1C01FA605}" type="presOf" srcId="{5355F980-BE0E-4658-8EB9-9D90903F02C1}" destId="{57293D66-8413-4865-9923-065B715259E8}" srcOrd="0" destOrd="0" presId="urn:microsoft.com/office/officeart/2005/8/layout/hProcess9"/>
    <dgm:cxn modelId="{301A1283-5481-4FF7-B7DF-3549D0B18664}" srcId="{B52BE526-8996-4B8C-98A4-96C75E9BA67D}" destId="{5355F980-BE0E-4658-8EB9-9D90903F02C1}" srcOrd="0" destOrd="0" parTransId="{52E90D83-1646-4088-AAD3-4C154A43FAEF}" sibTransId="{49FC2A1F-0EAA-4C09-AF46-24740C357481}"/>
    <dgm:cxn modelId="{A8CDADED-0969-4706-AF44-A344CBA76E87}" srcId="{B52BE526-8996-4B8C-98A4-96C75E9BA67D}" destId="{44743195-1F64-4B11-B4A1-2113CB7418E6}" srcOrd="2" destOrd="0" parTransId="{6B25B0D6-4D84-4461-9BC2-21C1C9FC538B}" sibTransId="{ED3E978B-EEA3-4BE4-AD64-D78CD1700567}"/>
    <dgm:cxn modelId="{3F26C721-9695-4857-AB6D-FFB09EC6841F}" type="presParOf" srcId="{5199209B-9FF4-402D-8719-5483A57FBCB1}" destId="{92B7CDED-1F5A-4FD9-AAAB-4E8B66B0D138}" srcOrd="0" destOrd="0" presId="urn:microsoft.com/office/officeart/2005/8/layout/hProcess9"/>
    <dgm:cxn modelId="{233BE44C-969D-439E-BB32-6342393090E5}" type="presParOf" srcId="{5199209B-9FF4-402D-8719-5483A57FBCB1}" destId="{4C7439FC-F36B-4FFE-B33D-187DA84E17E4}" srcOrd="1" destOrd="0" presId="urn:microsoft.com/office/officeart/2005/8/layout/hProcess9"/>
    <dgm:cxn modelId="{C97D7E7E-23C7-42E7-9836-5F9E128A06E4}" type="presParOf" srcId="{4C7439FC-F36B-4FFE-B33D-187DA84E17E4}" destId="{57293D66-8413-4865-9923-065B715259E8}" srcOrd="0" destOrd="0" presId="urn:microsoft.com/office/officeart/2005/8/layout/hProcess9"/>
    <dgm:cxn modelId="{1088E3C5-1DBB-4AFC-9425-101FAB6A0072}" type="presParOf" srcId="{4C7439FC-F36B-4FFE-B33D-187DA84E17E4}" destId="{C5071978-EE6A-40B0-B221-2D3D6D9DE8AE}" srcOrd="1" destOrd="0" presId="urn:microsoft.com/office/officeart/2005/8/layout/hProcess9"/>
    <dgm:cxn modelId="{2C0A5DC3-D1CE-4368-85B5-C6CAF4F13DB4}" type="presParOf" srcId="{4C7439FC-F36B-4FFE-B33D-187DA84E17E4}" destId="{18AD14CE-2198-44A4-9640-F6695CE1CAB2}" srcOrd="2" destOrd="0" presId="urn:microsoft.com/office/officeart/2005/8/layout/hProcess9"/>
    <dgm:cxn modelId="{3886BD68-7CFC-41E7-ADD1-858674203B4B}" type="presParOf" srcId="{4C7439FC-F36B-4FFE-B33D-187DA84E17E4}" destId="{A0D3D209-A6E8-445E-8F28-ADB0D08151AB}" srcOrd="3" destOrd="0" presId="urn:microsoft.com/office/officeart/2005/8/layout/hProcess9"/>
    <dgm:cxn modelId="{CC81802D-8075-4ADB-973E-2D776D013599}" type="presParOf" srcId="{4C7439FC-F36B-4FFE-B33D-187DA84E17E4}" destId="{0803EF8B-B876-4C39-9ECD-C1C30D4AA98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08D4E3-4AFC-42F1-87E8-CF8E9F0D519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BE85DAD7-38B7-40C2-B7A4-1848EDDB3728}">
      <dgm:prSet custT="1"/>
      <dgm:spPr/>
      <dgm:t>
        <a:bodyPr/>
        <a:lstStyle/>
        <a:p>
          <a:r>
            <a:rPr lang="ru-RU" sz="2000"/>
            <a:t>Купаться можно в разрешенных местах, в купальнях или на оборудованных пляжах. </a:t>
          </a:r>
        </a:p>
      </dgm:t>
    </dgm:pt>
    <dgm:pt modelId="{13CE1DDA-6737-44B6-A5E7-A848D7B5408F}" type="parTrans" cxnId="{CAE9EF25-D233-4BFF-8BB3-1F5677F97434}">
      <dgm:prSet/>
      <dgm:spPr/>
      <dgm:t>
        <a:bodyPr/>
        <a:lstStyle/>
        <a:p>
          <a:endParaRPr lang="ru-RU" sz="2000"/>
        </a:p>
      </dgm:t>
    </dgm:pt>
    <dgm:pt modelId="{0086C43F-2129-4FBE-ADCF-83622DF83B66}" type="sibTrans" cxnId="{CAE9EF25-D233-4BFF-8BB3-1F5677F97434}">
      <dgm:prSet/>
      <dgm:spPr/>
      <dgm:t>
        <a:bodyPr/>
        <a:lstStyle/>
        <a:p>
          <a:endParaRPr lang="ru-RU" sz="2000"/>
        </a:p>
      </dgm:t>
    </dgm:pt>
    <dgm:pt modelId="{D7AE4218-794B-4B24-AB00-B9E9DDADBC02}">
      <dgm:prSet custT="1"/>
      <dgm:spPr/>
      <dgm:t>
        <a:bodyPr/>
        <a:lstStyle/>
        <a:p>
          <a:r>
            <a:rPr lang="ru-RU" sz="2000" dirty="0"/>
            <a:t>Для купания выбирайте песчаный берег, тихие неглубокие места с чистым дном. </a:t>
          </a:r>
        </a:p>
      </dgm:t>
    </dgm:pt>
    <dgm:pt modelId="{9CB20478-B183-4159-97BA-24E26CBF741D}" type="parTrans" cxnId="{3FB41DBC-DF79-4EE2-958C-4212A7FF5C2A}">
      <dgm:prSet/>
      <dgm:spPr/>
      <dgm:t>
        <a:bodyPr/>
        <a:lstStyle/>
        <a:p>
          <a:endParaRPr lang="ru-RU" sz="2000"/>
        </a:p>
      </dgm:t>
    </dgm:pt>
    <dgm:pt modelId="{DED43E2C-0A4F-4D0A-9A99-D2ED409F7696}" type="sibTrans" cxnId="{3FB41DBC-DF79-4EE2-958C-4212A7FF5C2A}">
      <dgm:prSet/>
      <dgm:spPr/>
      <dgm:t>
        <a:bodyPr/>
        <a:lstStyle/>
        <a:p>
          <a:endParaRPr lang="ru-RU" sz="2000"/>
        </a:p>
      </dgm:t>
    </dgm:pt>
    <dgm:pt modelId="{5962D8EF-553A-438F-8E0C-717A9187FFA8}">
      <dgm:prSet custT="1"/>
      <dgm:spPr/>
      <dgm:t>
        <a:bodyPr/>
        <a:lstStyle/>
        <a:p>
          <a:r>
            <a:rPr lang="ru-RU" sz="2000"/>
            <a:t>Не купайтесь в запрещенных и необорудованных для купания местах (у плотин, на водосбросе, в карьерах, котлованах, бассейнах для промышленных нужд). </a:t>
          </a:r>
        </a:p>
      </dgm:t>
    </dgm:pt>
    <dgm:pt modelId="{A98E1405-C154-4EA4-952C-5B6FE45B3D55}" type="parTrans" cxnId="{3F809989-7A42-4ADD-B8E8-42A18D3CCFB8}">
      <dgm:prSet/>
      <dgm:spPr/>
      <dgm:t>
        <a:bodyPr/>
        <a:lstStyle/>
        <a:p>
          <a:endParaRPr lang="ru-RU" sz="2000"/>
        </a:p>
      </dgm:t>
    </dgm:pt>
    <dgm:pt modelId="{1B98758B-FD5A-4C7D-967C-8AA73A819DBA}" type="sibTrans" cxnId="{3F809989-7A42-4ADD-B8E8-42A18D3CCFB8}">
      <dgm:prSet/>
      <dgm:spPr/>
      <dgm:t>
        <a:bodyPr/>
        <a:lstStyle/>
        <a:p>
          <a:endParaRPr lang="ru-RU" sz="2000"/>
        </a:p>
      </dgm:t>
    </dgm:pt>
    <dgm:pt modelId="{5BE549CF-43E2-48EC-9DFB-F129BA4BDC3C}" type="pres">
      <dgm:prSet presAssocID="{1C08D4E3-4AFC-42F1-87E8-CF8E9F0D519F}" presName="vert0" presStyleCnt="0">
        <dgm:presLayoutVars>
          <dgm:dir/>
          <dgm:animOne val="branch"/>
          <dgm:animLvl val="lvl"/>
        </dgm:presLayoutVars>
      </dgm:prSet>
      <dgm:spPr/>
      <dgm:t>
        <a:bodyPr/>
        <a:lstStyle/>
        <a:p>
          <a:endParaRPr lang="ru-RU"/>
        </a:p>
      </dgm:t>
    </dgm:pt>
    <dgm:pt modelId="{625FE766-2145-4319-B935-8127E3A0EF87}" type="pres">
      <dgm:prSet presAssocID="{BE85DAD7-38B7-40C2-B7A4-1848EDDB3728}" presName="thickLine" presStyleLbl="alignNode1" presStyleIdx="0" presStyleCnt="3"/>
      <dgm:spPr/>
    </dgm:pt>
    <dgm:pt modelId="{9D41FB2D-17AB-41C8-B329-A2AB7F6E012B}" type="pres">
      <dgm:prSet presAssocID="{BE85DAD7-38B7-40C2-B7A4-1848EDDB3728}" presName="horz1" presStyleCnt="0"/>
      <dgm:spPr/>
    </dgm:pt>
    <dgm:pt modelId="{53C83263-2B3A-4AC2-B9A3-D029B469C2E3}" type="pres">
      <dgm:prSet presAssocID="{BE85DAD7-38B7-40C2-B7A4-1848EDDB3728}" presName="tx1" presStyleLbl="revTx" presStyleIdx="0" presStyleCnt="3"/>
      <dgm:spPr/>
      <dgm:t>
        <a:bodyPr/>
        <a:lstStyle/>
        <a:p>
          <a:endParaRPr lang="ru-RU"/>
        </a:p>
      </dgm:t>
    </dgm:pt>
    <dgm:pt modelId="{D4CC0800-4ABF-4FB0-8815-50D5FE51F362}" type="pres">
      <dgm:prSet presAssocID="{BE85DAD7-38B7-40C2-B7A4-1848EDDB3728}" presName="vert1" presStyleCnt="0"/>
      <dgm:spPr/>
    </dgm:pt>
    <dgm:pt modelId="{13237786-8DB1-4ADD-BCDE-79A13B38254F}" type="pres">
      <dgm:prSet presAssocID="{D7AE4218-794B-4B24-AB00-B9E9DDADBC02}" presName="thickLine" presStyleLbl="alignNode1" presStyleIdx="1" presStyleCnt="3"/>
      <dgm:spPr/>
    </dgm:pt>
    <dgm:pt modelId="{D0FB55A5-722C-483F-9E1A-03247AB50046}" type="pres">
      <dgm:prSet presAssocID="{D7AE4218-794B-4B24-AB00-B9E9DDADBC02}" presName="horz1" presStyleCnt="0"/>
      <dgm:spPr/>
    </dgm:pt>
    <dgm:pt modelId="{DA357A32-FE5E-42CD-B38E-0CC81AF2302D}" type="pres">
      <dgm:prSet presAssocID="{D7AE4218-794B-4B24-AB00-B9E9DDADBC02}" presName="tx1" presStyleLbl="revTx" presStyleIdx="1" presStyleCnt="3"/>
      <dgm:spPr/>
      <dgm:t>
        <a:bodyPr/>
        <a:lstStyle/>
        <a:p>
          <a:endParaRPr lang="ru-RU"/>
        </a:p>
      </dgm:t>
    </dgm:pt>
    <dgm:pt modelId="{E6807552-8AD1-4DBB-9621-2A2715E67DDB}" type="pres">
      <dgm:prSet presAssocID="{D7AE4218-794B-4B24-AB00-B9E9DDADBC02}" presName="vert1" presStyleCnt="0"/>
      <dgm:spPr/>
    </dgm:pt>
    <dgm:pt modelId="{97DC340A-8D1B-4DDA-9951-F05D5A540EEA}" type="pres">
      <dgm:prSet presAssocID="{5962D8EF-553A-438F-8E0C-717A9187FFA8}" presName="thickLine" presStyleLbl="alignNode1" presStyleIdx="2" presStyleCnt="3"/>
      <dgm:spPr/>
    </dgm:pt>
    <dgm:pt modelId="{D74233F0-6AF3-4F84-A5FF-B227C9BDC363}" type="pres">
      <dgm:prSet presAssocID="{5962D8EF-553A-438F-8E0C-717A9187FFA8}" presName="horz1" presStyleCnt="0"/>
      <dgm:spPr/>
    </dgm:pt>
    <dgm:pt modelId="{72D7ED80-8CD7-4967-B5A0-3EE42A467B00}" type="pres">
      <dgm:prSet presAssocID="{5962D8EF-553A-438F-8E0C-717A9187FFA8}" presName="tx1" presStyleLbl="revTx" presStyleIdx="2" presStyleCnt="3"/>
      <dgm:spPr/>
      <dgm:t>
        <a:bodyPr/>
        <a:lstStyle/>
        <a:p>
          <a:endParaRPr lang="ru-RU"/>
        </a:p>
      </dgm:t>
    </dgm:pt>
    <dgm:pt modelId="{71FFA00D-3873-4653-8172-FF9834AFA2E8}" type="pres">
      <dgm:prSet presAssocID="{5962D8EF-553A-438F-8E0C-717A9187FFA8}" presName="vert1" presStyleCnt="0"/>
      <dgm:spPr/>
    </dgm:pt>
  </dgm:ptLst>
  <dgm:cxnLst>
    <dgm:cxn modelId="{3FB41DBC-DF79-4EE2-958C-4212A7FF5C2A}" srcId="{1C08D4E3-4AFC-42F1-87E8-CF8E9F0D519F}" destId="{D7AE4218-794B-4B24-AB00-B9E9DDADBC02}" srcOrd="1" destOrd="0" parTransId="{9CB20478-B183-4159-97BA-24E26CBF741D}" sibTransId="{DED43E2C-0A4F-4D0A-9A99-D2ED409F7696}"/>
    <dgm:cxn modelId="{3F809989-7A42-4ADD-B8E8-42A18D3CCFB8}" srcId="{1C08D4E3-4AFC-42F1-87E8-CF8E9F0D519F}" destId="{5962D8EF-553A-438F-8E0C-717A9187FFA8}" srcOrd="2" destOrd="0" parTransId="{A98E1405-C154-4EA4-952C-5B6FE45B3D55}" sibTransId="{1B98758B-FD5A-4C7D-967C-8AA73A819DBA}"/>
    <dgm:cxn modelId="{5D53957A-655D-4F43-B97A-070B72223E6D}" type="presOf" srcId="{5962D8EF-553A-438F-8E0C-717A9187FFA8}" destId="{72D7ED80-8CD7-4967-B5A0-3EE42A467B00}" srcOrd="0" destOrd="0" presId="urn:microsoft.com/office/officeart/2008/layout/LinedList"/>
    <dgm:cxn modelId="{CAE9EF25-D233-4BFF-8BB3-1F5677F97434}" srcId="{1C08D4E3-4AFC-42F1-87E8-CF8E9F0D519F}" destId="{BE85DAD7-38B7-40C2-B7A4-1848EDDB3728}" srcOrd="0" destOrd="0" parTransId="{13CE1DDA-6737-44B6-A5E7-A848D7B5408F}" sibTransId="{0086C43F-2129-4FBE-ADCF-83622DF83B66}"/>
    <dgm:cxn modelId="{08B9C2A7-900B-4DB2-8AB7-26D7362C75F2}" type="presOf" srcId="{BE85DAD7-38B7-40C2-B7A4-1848EDDB3728}" destId="{53C83263-2B3A-4AC2-B9A3-D029B469C2E3}" srcOrd="0" destOrd="0" presId="urn:microsoft.com/office/officeart/2008/layout/LinedList"/>
    <dgm:cxn modelId="{0A53616E-8549-4920-A038-7C7C11AE782E}" type="presOf" srcId="{1C08D4E3-4AFC-42F1-87E8-CF8E9F0D519F}" destId="{5BE549CF-43E2-48EC-9DFB-F129BA4BDC3C}" srcOrd="0" destOrd="0" presId="urn:microsoft.com/office/officeart/2008/layout/LinedList"/>
    <dgm:cxn modelId="{0AA80F84-E646-4CF2-BE00-B125E565749B}" type="presOf" srcId="{D7AE4218-794B-4B24-AB00-B9E9DDADBC02}" destId="{DA357A32-FE5E-42CD-B38E-0CC81AF2302D}" srcOrd="0" destOrd="0" presId="urn:microsoft.com/office/officeart/2008/layout/LinedList"/>
    <dgm:cxn modelId="{05DD5A63-96D1-4AD5-9E07-3043769E66B9}" type="presParOf" srcId="{5BE549CF-43E2-48EC-9DFB-F129BA4BDC3C}" destId="{625FE766-2145-4319-B935-8127E3A0EF87}" srcOrd="0" destOrd="0" presId="urn:microsoft.com/office/officeart/2008/layout/LinedList"/>
    <dgm:cxn modelId="{6EE5DA71-B457-4825-89E6-20CFDD1F076A}" type="presParOf" srcId="{5BE549CF-43E2-48EC-9DFB-F129BA4BDC3C}" destId="{9D41FB2D-17AB-41C8-B329-A2AB7F6E012B}" srcOrd="1" destOrd="0" presId="urn:microsoft.com/office/officeart/2008/layout/LinedList"/>
    <dgm:cxn modelId="{462F5256-2C5E-41DF-B4A5-3496CDB76AB9}" type="presParOf" srcId="{9D41FB2D-17AB-41C8-B329-A2AB7F6E012B}" destId="{53C83263-2B3A-4AC2-B9A3-D029B469C2E3}" srcOrd="0" destOrd="0" presId="urn:microsoft.com/office/officeart/2008/layout/LinedList"/>
    <dgm:cxn modelId="{FCECE600-9CC2-4DBB-885D-489D71046F05}" type="presParOf" srcId="{9D41FB2D-17AB-41C8-B329-A2AB7F6E012B}" destId="{D4CC0800-4ABF-4FB0-8815-50D5FE51F362}" srcOrd="1" destOrd="0" presId="urn:microsoft.com/office/officeart/2008/layout/LinedList"/>
    <dgm:cxn modelId="{807013A5-3B62-4412-ACC8-B1BEBEAD48F2}" type="presParOf" srcId="{5BE549CF-43E2-48EC-9DFB-F129BA4BDC3C}" destId="{13237786-8DB1-4ADD-BCDE-79A13B38254F}" srcOrd="2" destOrd="0" presId="urn:microsoft.com/office/officeart/2008/layout/LinedList"/>
    <dgm:cxn modelId="{A3FB298A-4786-41BB-BA71-889B07805A18}" type="presParOf" srcId="{5BE549CF-43E2-48EC-9DFB-F129BA4BDC3C}" destId="{D0FB55A5-722C-483F-9E1A-03247AB50046}" srcOrd="3" destOrd="0" presId="urn:microsoft.com/office/officeart/2008/layout/LinedList"/>
    <dgm:cxn modelId="{C62A8F0D-7864-4F57-8468-B19DCEB08687}" type="presParOf" srcId="{D0FB55A5-722C-483F-9E1A-03247AB50046}" destId="{DA357A32-FE5E-42CD-B38E-0CC81AF2302D}" srcOrd="0" destOrd="0" presId="urn:microsoft.com/office/officeart/2008/layout/LinedList"/>
    <dgm:cxn modelId="{3CEB3F2D-579C-4A64-A73E-5438D5DC20D3}" type="presParOf" srcId="{D0FB55A5-722C-483F-9E1A-03247AB50046}" destId="{E6807552-8AD1-4DBB-9621-2A2715E67DDB}" srcOrd="1" destOrd="0" presId="urn:microsoft.com/office/officeart/2008/layout/LinedList"/>
    <dgm:cxn modelId="{282A9FFF-1858-4CFA-A3E3-64550C5A7A99}" type="presParOf" srcId="{5BE549CF-43E2-48EC-9DFB-F129BA4BDC3C}" destId="{97DC340A-8D1B-4DDA-9951-F05D5A540EEA}" srcOrd="4" destOrd="0" presId="urn:microsoft.com/office/officeart/2008/layout/LinedList"/>
    <dgm:cxn modelId="{6E85DB7B-3B18-46EC-8306-1410DC5BF41A}" type="presParOf" srcId="{5BE549CF-43E2-48EC-9DFB-F129BA4BDC3C}" destId="{D74233F0-6AF3-4F84-A5FF-B227C9BDC363}" srcOrd="5" destOrd="0" presId="urn:microsoft.com/office/officeart/2008/layout/LinedList"/>
    <dgm:cxn modelId="{8C59BA8A-A0DB-4349-B593-8BD0B0E1004F}" type="presParOf" srcId="{D74233F0-6AF3-4F84-A5FF-B227C9BDC363}" destId="{72D7ED80-8CD7-4967-B5A0-3EE42A467B00}" srcOrd="0" destOrd="0" presId="urn:microsoft.com/office/officeart/2008/layout/LinedList"/>
    <dgm:cxn modelId="{AA882D38-B4E0-440A-B246-92CD7FCEAE3F}" type="presParOf" srcId="{D74233F0-6AF3-4F84-A5FF-B227C9BDC363}" destId="{71FFA00D-3873-4653-8172-FF9834AFA2E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92DA45-D90D-43BE-A9E5-4F0D29C9AF3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3DAC84A1-783C-407F-8E2B-89B1E0878522}">
      <dgm:prSet/>
      <dgm:spPr/>
      <dgm:t>
        <a:bodyPr/>
        <a:lstStyle/>
        <a:p>
          <a:r>
            <a:rPr lang="ru-RU" b="1" i="0"/>
            <a:t>Заплывать далеко от берега, выплывать за пределы ограждения мест купания. </a:t>
          </a:r>
        </a:p>
      </dgm:t>
    </dgm:pt>
    <dgm:pt modelId="{B5A4E164-E7BD-4EFF-B824-87E35C0446F3}" type="parTrans" cxnId="{ECB67AAF-C408-4367-AA3D-8EB8EE5F6168}">
      <dgm:prSet/>
      <dgm:spPr/>
      <dgm:t>
        <a:bodyPr/>
        <a:lstStyle/>
        <a:p>
          <a:endParaRPr lang="ru-RU" b="1" i="0"/>
        </a:p>
      </dgm:t>
    </dgm:pt>
    <dgm:pt modelId="{ECA00933-B0AF-4E86-9CF5-7D3FAA4F0B6F}" type="sibTrans" cxnId="{ECB67AAF-C408-4367-AA3D-8EB8EE5F6168}">
      <dgm:prSet/>
      <dgm:spPr/>
      <dgm:t>
        <a:bodyPr/>
        <a:lstStyle/>
        <a:p>
          <a:endParaRPr lang="ru-RU" b="1" i="0"/>
        </a:p>
      </dgm:t>
    </dgm:pt>
    <dgm:pt modelId="{35C077F0-B061-441C-8BE8-CE6646F9F88C}">
      <dgm:prSet/>
      <dgm:spPr/>
      <dgm:t>
        <a:bodyPr/>
        <a:lstStyle/>
        <a:p>
          <a:r>
            <a:rPr lang="ru-RU" b="1" i="0"/>
            <a:t>Подплывать близко к проходящим судам, катерам, весельным лодкам, гидроциклам, баржам. </a:t>
          </a:r>
        </a:p>
      </dgm:t>
    </dgm:pt>
    <dgm:pt modelId="{EE7D41E4-9094-43A6-A480-CA9BE94EDDF6}" type="parTrans" cxnId="{9298924B-9DE6-451C-A5FE-A9EBC1B1CB9D}">
      <dgm:prSet/>
      <dgm:spPr/>
      <dgm:t>
        <a:bodyPr/>
        <a:lstStyle/>
        <a:p>
          <a:endParaRPr lang="ru-RU" b="1" i="0"/>
        </a:p>
      </dgm:t>
    </dgm:pt>
    <dgm:pt modelId="{71B12463-EDE9-44F4-9809-46781EFE1433}" type="sibTrans" cxnId="{9298924B-9DE6-451C-A5FE-A9EBC1B1CB9D}">
      <dgm:prSet/>
      <dgm:spPr/>
      <dgm:t>
        <a:bodyPr/>
        <a:lstStyle/>
        <a:p>
          <a:endParaRPr lang="ru-RU" b="1" i="0"/>
        </a:p>
      </dgm:t>
    </dgm:pt>
    <dgm:pt modelId="{E33D04B1-2571-4B53-B531-A01F01C2CBAE}">
      <dgm:prSet/>
      <dgm:spPr/>
      <dgm:t>
        <a:bodyPr/>
        <a:lstStyle/>
        <a:p>
          <a:r>
            <a:rPr lang="ru-RU" b="1" i="0"/>
            <a:t>Взбираться на технические предупредительные знаки, буи и др. </a:t>
          </a:r>
        </a:p>
      </dgm:t>
    </dgm:pt>
    <dgm:pt modelId="{689A0C40-92FB-4C12-BF7F-E4FAF203EA96}" type="parTrans" cxnId="{CF20D33A-55EA-41DF-9175-F6FED2C67D97}">
      <dgm:prSet/>
      <dgm:spPr/>
      <dgm:t>
        <a:bodyPr/>
        <a:lstStyle/>
        <a:p>
          <a:endParaRPr lang="ru-RU" b="1" i="0"/>
        </a:p>
      </dgm:t>
    </dgm:pt>
    <dgm:pt modelId="{88CAB28B-0ABA-4CDC-832B-E25D638BFF9C}" type="sibTrans" cxnId="{CF20D33A-55EA-41DF-9175-F6FED2C67D97}">
      <dgm:prSet/>
      <dgm:spPr/>
      <dgm:t>
        <a:bodyPr/>
        <a:lstStyle/>
        <a:p>
          <a:endParaRPr lang="ru-RU" b="1" i="0"/>
        </a:p>
      </dgm:t>
    </dgm:pt>
    <dgm:pt modelId="{BA5AE743-08AB-4634-A533-B9E7CBE7BE06}">
      <dgm:prSet/>
      <dgm:spPr/>
      <dgm:t>
        <a:bodyPr/>
        <a:lstStyle/>
        <a:p>
          <a:r>
            <a:rPr lang="ru-RU" b="1" i="0"/>
            <a:t>Прыгать в воду с лодок, катеров, парусников и других плавательных средств. </a:t>
          </a:r>
        </a:p>
      </dgm:t>
    </dgm:pt>
    <dgm:pt modelId="{1BA7BD22-A53B-4448-B4A9-229021D7B40D}" type="parTrans" cxnId="{4A720613-1182-42E3-A83A-DD25DFAE9EAA}">
      <dgm:prSet/>
      <dgm:spPr/>
      <dgm:t>
        <a:bodyPr/>
        <a:lstStyle/>
        <a:p>
          <a:endParaRPr lang="ru-RU" b="1" i="0"/>
        </a:p>
      </dgm:t>
    </dgm:pt>
    <dgm:pt modelId="{0DE19395-EFFA-4FF3-89A2-60E740AF8DB0}" type="sibTrans" cxnId="{4A720613-1182-42E3-A83A-DD25DFAE9EAA}">
      <dgm:prSet/>
      <dgm:spPr/>
      <dgm:t>
        <a:bodyPr/>
        <a:lstStyle/>
        <a:p>
          <a:endParaRPr lang="ru-RU" b="1" i="0"/>
        </a:p>
      </dgm:t>
    </dgm:pt>
    <dgm:pt modelId="{E1A38ABF-85F9-4EF0-9875-0EA4BDDB4447}">
      <dgm:prSet/>
      <dgm:spPr/>
      <dgm:t>
        <a:bodyPr/>
        <a:lstStyle/>
        <a:p>
          <a:r>
            <a:rPr lang="ru-RU" b="1" i="0"/>
            <a:t>Купаться у причалов, набережных, мостов. </a:t>
          </a:r>
        </a:p>
      </dgm:t>
    </dgm:pt>
    <dgm:pt modelId="{1B37C0C4-A79F-4885-A260-E538C1106BE4}" type="parTrans" cxnId="{05F71EA3-E527-443C-9D5E-0ED612C2DDCD}">
      <dgm:prSet/>
      <dgm:spPr/>
      <dgm:t>
        <a:bodyPr/>
        <a:lstStyle/>
        <a:p>
          <a:endParaRPr lang="ru-RU" b="1" i="0"/>
        </a:p>
      </dgm:t>
    </dgm:pt>
    <dgm:pt modelId="{B907B09B-6575-4A6E-8BF4-3F3253CF2422}" type="sibTrans" cxnId="{05F71EA3-E527-443C-9D5E-0ED612C2DDCD}">
      <dgm:prSet/>
      <dgm:spPr/>
      <dgm:t>
        <a:bodyPr/>
        <a:lstStyle/>
        <a:p>
          <a:endParaRPr lang="ru-RU" b="1" i="0"/>
        </a:p>
      </dgm:t>
    </dgm:pt>
    <dgm:pt modelId="{DF69BB01-EA6C-4DA3-96FA-6D3A60503CA8}">
      <dgm:prSet/>
      <dgm:spPr/>
      <dgm:t>
        <a:bodyPr/>
        <a:lstStyle/>
        <a:p>
          <a:r>
            <a:rPr lang="ru-RU" b="1" i="0"/>
            <a:t>Купаться в вечернее время после захода солнца. </a:t>
          </a:r>
        </a:p>
      </dgm:t>
    </dgm:pt>
    <dgm:pt modelId="{42738D10-6067-49E8-8437-9A38E6F4CA03}" type="parTrans" cxnId="{3A2D6D4F-77BC-4C32-89FD-AC64886E3EDE}">
      <dgm:prSet/>
      <dgm:spPr/>
      <dgm:t>
        <a:bodyPr/>
        <a:lstStyle/>
        <a:p>
          <a:endParaRPr lang="ru-RU" b="1" i="0"/>
        </a:p>
      </dgm:t>
    </dgm:pt>
    <dgm:pt modelId="{9D21B5C0-81EE-418F-9404-008BC4EB5C7A}" type="sibTrans" cxnId="{3A2D6D4F-77BC-4C32-89FD-AC64886E3EDE}">
      <dgm:prSet/>
      <dgm:spPr/>
      <dgm:t>
        <a:bodyPr/>
        <a:lstStyle/>
        <a:p>
          <a:endParaRPr lang="ru-RU" b="1" i="0"/>
        </a:p>
      </dgm:t>
    </dgm:pt>
    <dgm:pt modelId="{CA888BC4-F30B-4583-9B63-8218D192F18F}">
      <dgm:prSet/>
      <dgm:spPr/>
      <dgm:t>
        <a:bodyPr/>
        <a:lstStyle/>
        <a:p>
          <a:r>
            <a:rPr lang="ru-RU" b="1" i="0"/>
            <a:t>Прыгать в воду в незнакомых местах. </a:t>
          </a:r>
        </a:p>
      </dgm:t>
    </dgm:pt>
    <dgm:pt modelId="{6BA501D5-78C1-4F6B-9B3F-EF18A4811C10}" type="parTrans" cxnId="{33DCB6C9-568C-49CC-8EE6-D893A236072C}">
      <dgm:prSet/>
      <dgm:spPr/>
      <dgm:t>
        <a:bodyPr/>
        <a:lstStyle/>
        <a:p>
          <a:endParaRPr lang="ru-RU" b="1" i="0"/>
        </a:p>
      </dgm:t>
    </dgm:pt>
    <dgm:pt modelId="{9BFB480A-03B9-4C12-BFE8-546D29EFF5A6}" type="sibTrans" cxnId="{33DCB6C9-568C-49CC-8EE6-D893A236072C}">
      <dgm:prSet/>
      <dgm:spPr/>
      <dgm:t>
        <a:bodyPr/>
        <a:lstStyle/>
        <a:p>
          <a:endParaRPr lang="ru-RU" b="1" i="0"/>
        </a:p>
      </dgm:t>
    </dgm:pt>
    <dgm:pt modelId="{6C48EBCD-3065-443C-BF8C-B53769A2DEFA}">
      <dgm:prSet/>
      <dgm:spPr/>
      <dgm:t>
        <a:bodyPr/>
        <a:lstStyle/>
        <a:p>
          <a:r>
            <a:rPr lang="ru-RU" b="1" i="0"/>
            <a:t>Купаться у крутых, обрывистых берегов. </a:t>
          </a:r>
        </a:p>
      </dgm:t>
    </dgm:pt>
    <dgm:pt modelId="{9FCE7AC9-81D1-47B8-9C1C-93D11F548C9B}" type="parTrans" cxnId="{10DE4EE3-9975-47C0-BF4C-515DFEE8F696}">
      <dgm:prSet/>
      <dgm:spPr/>
      <dgm:t>
        <a:bodyPr/>
        <a:lstStyle/>
        <a:p>
          <a:endParaRPr lang="ru-RU" b="1" i="0"/>
        </a:p>
      </dgm:t>
    </dgm:pt>
    <dgm:pt modelId="{47E4D3C6-E66F-43B7-AA79-B18133A78FBC}" type="sibTrans" cxnId="{10DE4EE3-9975-47C0-BF4C-515DFEE8F696}">
      <dgm:prSet/>
      <dgm:spPr/>
      <dgm:t>
        <a:bodyPr/>
        <a:lstStyle/>
        <a:p>
          <a:endParaRPr lang="ru-RU" b="1" i="0"/>
        </a:p>
      </dgm:t>
    </dgm:pt>
    <dgm:pt modelId="{05522278-81CF-4DE4-B3E0-9221B6821ECB}" type="pres">
      <dgm:prSet presAssocID="{2392DA45-D90D-43BE-A9E5-4F0D29C9AF31}" presName="vert0" presStyleCnt="0">
        <dgm:presLayoutVars>
          <dgm:dir/>
          <dgm:animOne val="branch"/>
          <dgm:animLvl val="lvl"/>
        </dgm:presLayoutVars>
      </dgm:prSet>
      <dgm:spPr/>
      <dgm:t>
        <a:bodyPr/>
        <a:lstStyle/>
        <a:p>
          <a:endParaRPr lang="ru-RU"/>
        </a:p>
      </dgm:t>
    </dgm:pt>
    <dgm:pt modelId="{A0D4F575-3EA6-4C5B-A1E7-74CFFA48DBBB}" type="pres">
      <dgm:prSet presAssocID="{3DAC84A1-783C-407F-8E2B-89B1E0878522}" presName="thickLine" presStyleLbl="alignNode1" presStyleIdx="0" presStyleCnt="8"/>
      <dgm:spPr/>
    </dgm:pt>
    <dgm:pt modelId="{1F3F47E4-288D-429B-B1FE-DBC27F9DB538}" type="pres">
      <dgm:prSet presAssocID="{3DAC84A1-783C-407F-8E2B-89B1E0878522}" presName="horz1" presStyleCnt="0"/>
      <dgm:spPr/>
    </dgm:pt>
    <dgm:pt modelId="{B0673FA2-93E2-456A-BEDD-C5536BEA3C35}" type="pres">
      <dgm:prSet presAssocID="{3DAC84A1-783C-407F-8E2B-89B1E0878522}" presName="tx1" presStyleLbl="revTx" presStyleIdx="0" presStyleCnt="8"/>
      <dgm:spPr/>
      <dgm:t>
        <a:bodyPr/>
        <a:lstStyle/>
        <a:p>
          <a:endParaRPr lang="ru-RU"/>
        </a:p>
      </dgm:t>
    </dgm:pt>
    <dgm:pt modelId="{DC8605CB-B650-4D89-9805-4EC2D28998F4}" type="pres">
      <dgm:prSet presAssocID="{3DAC84A1-783C-407F-8E2B-89B1E0878522}" presName="vert1" presStyleCnt="0"/>
      <dgm:spPr/>
    </dgm:pt>
    <dgm:pt modelId="{785BA454-9507-4E1F-B7EE-1C1B173AF04D}" type="pres">
      <dgm:prSet presAssocID="{35C077F0-B061-441C-8BE8-CE6646F9F88C}" presName="thickLine" presStyleLbl="alignNode1" presStyleIdx="1" presStyleCnt="8"/>
      <dgm:spPr/>
    </dgm:pt>
    <dgm:pt modelId="{BDE75E1F-36F4-4703-A58D-7D90FF854989}" type="pres">
      <dgm:prSet presAssocID="{35C077F0-B061-441C-8BE8-CE6646F9F88C}" presName="horz1" presStyleCnt="0"/>
      <dgm:spPr/>
    </dgm:pt>
    <dgm:pt modelId="{B63B3AB1-D77D-4496-8A43-EABE563C3A05}" type="pres">
      <dgm:prSet presAssocID="{35C077F0-B061-441C-8BE8-CE6646F9F88C}" presName="tx1" presStyleLbl="revTx" presStyleIdx="1" presStyleCnt="8"/>
      <dgm:spPr/>
      <dgm:t>
        <a:bodyPr/>
        <a:lstStyle/>
        <a:p>
          <a:endParaRPr lang="ru-RU"/>
        </a:p>
      </dgm:t>
    </dgm:pt>
    <dgm:pt modelId="{A30222BB-2B29-4DAA-A27A-EE091F8BC37E}" type="pres">
      <dgm:prSet presAssocID="{35C077F0-B061-441C-8BE8-CE6646F9F88C}" presName="vert1" presStyleCnt="0"/>
      <dgm:spPr/>
    </dgm:pt>
    <dgm:pt modelId="{A2C1D1AC-CB34-4B86-8DAF-F2AA412ECFB9}" type="pres">
      <dgm:prSet presAssocID="{E33D04B1-2571-4B53-B531-A01F01C2CBAE}" presName="thickLine" presStyleLbl="alignNode1" presStyleIdx="2" presStyleCnt="8"/>
      <dgm:spPr/>
    </dgm:pt>
    <dgm:pt modelId="{4DA6E9F6-0733-415C-83B3-94D5AAF0647F}" type="pres">
      <dgm:prSet presAssocID="{E33D04B1-2571-4B53-B531-A01F01C2CBAE}" presName="horz1" presStyleCnt="0"/>
      <dgm:spPr/>
    </dgm:pt>
    <dgm:pt modelId="{CD86E541-A794-4AC3-BB1A-C413F71EE07D}" type="pres">
      <dgm:prSet presAssocID="{E33D04B1-2571-4B53-B531-A01F01C2CBAE}" presName="tx1" presStyleLbl="revTx" presStyleIdx="2" presStyleCnt="8"/>
      <dgm:spPr/>
      <dgm:t>
        <a:bodyPr/>
        <a:lstStyle/>
        <a:p>
          <a:endParaRPr lang="ru-RU"/>
        </a:p>
      </dgm:t>
    </dgm:pt>
    <dgm:pt modelId="{1C0D8342-6516-43C0-A508-72B45D748B19}" type="pres">
      <dgm:prSet presAssocID="{E33D04B1-2571-4B53-B531-A01F01C2CBAE}" presName="vert1" presStyleCnt="0"/>
      <dgm:spPr/>
    </dgm:pt>
    <dgm:pt modelId="{2960EFDA-970E-4203-99E6-832E8DBFE455}" type="pres">
      <dgm:prSet presAssocID="{BA5AE743-08AB-4634-A533-B9E7CBE7BE06}" presName="thickLine" presStyleLbl="alignNode1" presStyleIdx="3" presStyleCnt="8"/>
      <dgm:spPr/>
    </dgm:pt>
    <dgm:pt modelId="{47A297BD-8114-4B7D-9639-1B75C63E0B4E}" type="pres">
      <dgm:prSet presAssocID="{BA5AE743-08AB-4634-A533-B9E7CBE7BE06}" presName="horz1" presStyleCnt="0"/>
      <dgm:spPr/>
    </dgm:pt>
    <dgm:pt modelId="{A86FDE64-AB7A-468D-A0DC-BABA34FCB72E}" type="pres">
      <dgm:prSet presAssocID="{BA5AE743-08AB-4634-A533-B9E7CBE7BE06}" presName="tx1" presStyleLbl="revTx" presStyleIdx="3" presStyleCnt="8"/>
      <dgm:spPr/>
      <dgm:t>
        <a:bodyPr/>
        <a:lstStyle/>
        <a:p>
          <a:endParaRPr lang="ru-RU"/>
        </a:p>
      </dgm:t>
    </dgm:pt>
    <dgm:pt modelId="{3F8C39DF-4AB4-44AC-8A1A-AADBEBA68B90}" type="pres">
      <dgm:prSet presAssocID="{BA5AE743-08AB-4634-A533-B9E7CBE7BE06}" presName="vert1" presStyleCnt="0"/>
      <dgm:spPr/>
    </dgm:pt>
    <dgm:pt modelId="{5436DB8D-1915-4853-82BC-4F3F9B975B58}" type="pres">
      <dgm:prSet presAssocID="{E1A38ABF-85F9-4EF0-9875-0EA4BDDB4447}" presName="thickLine" presStyleLbl="alignNode1" presStyleIdx="4" presStyleCnt="8"/>
      <dgm:spPr/>
    </dgm:pt>
    <dgm:pt modelId="{DB8C3FC0-4C4E-420E-92AB-8A654E2CC673}" type="pres">
      <dgm:prSet presAssocID="{E1A38ABF-85F9-4EF0-9875-0EA4BDDB4447}" presName="horz1" presStyleCnt="0"/>
      <dgm:spPr/>
    </dgm:pt>
    <dgm:pt modelId="{ACC5B537-3B04-4CD7-8B8A-16BDB1EF6AB6}" type="pres">
      <dgm:prSet presAssocID="{E1A38ABF-85F9-4EF0-9875-0EA4BDDB4447}" presName="tx1" presStyleLbl="revTx" presStyleIdx="4" presStyleCnt="8"/>
      <dgm:spPr/>
      <dgm:t>
        <a:bodyPr/>
        <a:lstStyle/>
        <a:p>
          <a:endParaRPr lang="ru-RU"/>
        </a:p>
      </dgm:t>
    </dgm:pt>
    <dgm:pt modelId="{D98C2216-E325-4279-9433-8D3FBC3B7D4B}" type="pres">
      <dgm:prSet presAssocID="{E1A38ABF-85F9-4EF0-9875-0EA4BDDB4447}" presName="vert1" presStyleCnt="0"/>
      <dgm:spPr/>
    </dgm:pt>
    <dgm:pt modelId="{EBC54A52-5788-4708-B4F0-EE4E5F7F8A2B}" type="pres">
      <dgm:prSet presAssocID="{DF69BB01-EA6C-4DA3-96FA-6D3A60503CA8}" presName="thickLine" presStyleLbl="alignNode1" presStyleIdx="5" presStyleCnt="8"/>
      <dgm:spPr/>
    </dgm:pt>
    <dgm:pt modelId="{AFCDE29A-01EC-48FE-8345-7BE23770CDE3}" type="pres">
      <dgm:prSet presAssocID="{DF69BB01-EA6C-4DA3-96FA-6D3A60503CA8}" presName="horz1" presStyleCnt="0"/>
      <dgm:spPr/>
    </dgm:pt>
    <dgm:pt modelId="{82FBF389-4F43-4F19-9083-D503B2DFE4CA}" type="pres">
      <dgm:prSet presAssocID="{DF69BB01-EA6C-4DA3-96FA-6D3A60503CA8}" presName="tx1" presStyleLbl="revTx" presStyleIdx="5" presStyleCnt="8"/>
      <dgm:spPr/>
      <dgm:t>
        <a:bodyPr/>
        <a:lstStyle/>
        <a:p>
          <a:endParaRPr lang="ru-RU"/>
        </a:p>
      </dgm:t>
    </dgm:pt>
    <dgm:pt modelId="{4FBF4A6C-CF7D-4C49-9515-AF803E9ED531}" type="pres">
      <dgm:prSet presAssocID="{DF69BB01-EA6C-4DA3-96FA-6D3A60503CA8}" presName="vert1" presStyleCnt="0"/>
      <dgm:spPr/>
    </dgm:pt>
    <dgm:pt modelId="{1F096252-65AE-44EA-B1FA-2984FB4408B1}" type="pres">
      <dgm:prSet presAssocID="{CA888BC4-F30B-4583-9B63-8218D192F18F}" presName="thickLine" presStyleLbl="alignNode1" presStyleIdx="6" presStyleCnt="8"/>
      <dgm:spPr/>
    </dgm:pt>
    <dgm:pt modelId="{7187B440-5507-4FBE-9654-51F4E14FC5B0}" type="pres">
      <dgm:prSet presAssocID="{CA888BC4-F30B-4583-9B63-8218D192F18F}" presName="horz1" presStyleCnt="0"/>
      <dgm:spPr/>
    </dgm:pt>
    <dgm:pt modelId="{9BEDF903-2FC9-486A-ABFA-F5B77B267BBD}" type="pres">
      <dgm:prSet presAssocID="{CA888BC4-F30B-4583-9B63-8218D192F18F}" presName="tx1" presStyleLbl="revTx" presStyleIdx="6" presStyleCnt="8"/>
      <dgm:spPr/>
      <dgm:t>
        <a:bodyPr/>
        <a:lstStyle/>
        <a:p>
          <a:endParaRPr lang="ru-RU"/>
        </a:p>
      </dgm:t>
    </dgm:pt>
    <dgm:pt modelId="{7E9CF936-8923-464F-B7ED-42BBE6A83795}" type="pres">
      <dgm:prSet presAssocID="{CA888BC4-F30B-4583-9B63-8218D192F18F}" presName="vert1" presStyleCnt="0"/>
      <dgm:spPr/>
    </dgm:pt>
    <dgm:pt modelId="{8A03AB82-04D8-43FB-ACF6-DD099CACD9A9}" type="pres">
      <dgm:prSet presAssocID="{6C48EBCD-3065-443C-BF8C-B53769A2DEFA}" presName="thickLine" presStyleLbl="alignNode1" presStyleIdx="7" presStyleCnt="8"/>
      <dgm:spPr/>
    </dgm:pt>
    <dgm:pt modelId="{20A3F6FA-E909-411E-A573-200AE1DF891E}" type="pres">
      <dgm:prSet presAssocID="{6C48EBCD-3065-443C-BF8C-B53769A2DEFA}" presName="horz1" presStyleCnt="0"/>
      <dgm:spPr/>
    </dgm:pt>
    <dgm:pt modelId="{DAF1AD96-694B-45D4-9AA3-9FB91EC735AA}" type="pres">
      <dgm:prSet presAssocID="{6C48EBCD-3065-443C-BF8C-B53769A2DEFA}" presName="tx1" presStyleLbl="revTx" presStyleIdx="7" presStyleCnt="8"/>
      <dgm:spPr/>
      <dgm:t>
        <a:bodyPr/>
        <a:lstStyle/>
        <a:p>
          <a:endParaRPr lang="ru-RU"/>
        </a:p>
      </dgm:t>
    </dgm:pt>
    <dgm:pt modelId="{F96912DC-384C-4E24-A24E-B1C1A9C116EB}" type="pres">
      <dgm:prSet presAssocID="{6C48EBCD-3065-443C-BF8C-B53769A2DEFA}" presName="vert1" presStyleCnt="0"/>
      <dgm:spPr/>
    </dgm:pt>
  </dgm:ptLst>
  <dgm:cxnLst>
    <dgm:cxn modelId="{33DCB6C9-568C-49CC-8EE6-D893A236072C}" srcId="{2392DA45-D90D-43BE-A9E5-4F0D29C9AF31}" destId="{CA888BC4-F30B-4583-9B63-8218D192F18F}" srcOrd="6" destOrd="0" parTransId="{6BA501D5-78C1-4F6B-9B3F-EF18A4811C10}" sibTransId="{9BFB480A-03B9-4C12-BFE8-546D29EFF5A6}"/>
    <dgm:cxn modelId="{CF20D33A-55EA-41DF-9175-F6FED2C67D97}" srcId="{2392DA45-D90D-43BE-A9E5-4F0D29C9AF31}" destId="{E33D04B1-2571-4B53-B531-A01F01C2CBAE}" srcOrd="2" destOrd="0" parTransId="{689A0C40-92FB-4C12-BF7F-E4FAF203EA96}" sibTransId="{88CAB28B-0ABA-4CDC-832B-E25D638BFF9C}"/>
    <dgm:cxn modelId="{C81D9D63-D51B-4848-9653-4CB139176E9A}" type="presOf" srcId="{CA888BC4-F30B-4583-9B63-8218D192F18F}" destId="{9BEDF903-2FC9-486A-ABFA-F5B77B267BBD}" srcOrd="0" destOrd="0" presId="urn:microsoft.com/office/officeart/2008/layout/LinedList"/>
    <dgm:cxn modelId="{F62B449A-1C4D-424E-99BA-6B699ABBEA70}" type="presOf" srcId="{BA5AE743-08AB-4634-A533-B9E7CBE7BE06}" destId="{A86FDE64-AB7A-468D-A0DC-BABA34FCB72E}" srcOrd="0" destOrd="0" presId="urn:microsoft.com/office/officeart/2008/layout/LinedList"/>
    <dgm:cxn modelId="{4A720613-1182-42E3-A83A-DD25DFAE9EAA}" srcId="{2392DA45-D90D-43BE-A9E5-4F0D29C9AF31}" destId="{BA5AE743-08AB-4634-A533-B9E7CBE7BE06}" srcOrd="3" destOrd="0" parTransId="{1BA7BD22-A53B-4448-B4A9-229021D7B40D}" sibTransId="{0DE19395-EFFA-4FF3-89A2-60E740AF8DB0}"/>
    <dgm:cxn modelId="{9298924B-9DE6-451C-A5FE-A9EBC1B1CB9D}" srcId="{2392DA45-D90D-43BE-A9E5-4F0D29C9AF31}" destId="{35C077F0-B061-441C-8BE8-CE6646F9F88C}" srcOrd="1" destOrd="0" parTransId="{EE7D41E4-9094-43A6-A480-CA9BE94EDDF6}" sibTransId="{71B12463-EDE9-44F4-9809-46781EFE1433}"/>
    <dgm:cxn modelId="{3A2D6D4F-77BC-4C32-89FD-AC64886E3EDE}" srcId="{2392DA45-D90D-43BE-A9E5-4F0D29C9AF31}" destId="{DF69BB01-EA6C-4DA3-96FA-6D3A60503CA8}" srcOrd="5" destOrd="0" parTransId="{42738D10-6067-49E8-8437-9A38E6F4CA03}" sibTransId="{9D21B5C0-81EE-418F-9404-008BC4EB5C7A}"/>
    <dgm:cxn modelId="{75250F67-CEB6-4F27-A3C7-5112810387E2}" type="presOf" srcId="{E33D04B1-2571-4B53-B531-A01F01C2CBAE}" destId="{CD86E541-A794-4AC3-BB1A-C413F71EE07D}" srcOrd="0" destOrd="0" presId="urn:microsoft.com/office/officeart/2008/layout/LinedList"/>
    <dgm:cxn modelId="{04993EAD-93D2-48B0-A1AA-AD5B11B3C5FE}" type="presOf" srcId="{35C077F0-B061-441C-8BE8-CE6646F9F88C}" destId="{B63B3AB1-D77D-4496-8A43-EABE563C3A05}" srcOrd="0" destOrd="0" presId="urn:microsoft.com/office/officeart/2008/layout/LinedList"/>
    <dgm:cxn modelId="{73F8A4D6-858B-42EA-88D8-F28B8D056AA7}" type="presOf" srcId="{DF69BB01-EA6C-4DA3-96FA-6D3A60503CA8}" destId="{82FBF389-4F43-4F19-9083-D503B2DFE4CA}" srcOrd="0" destOrd="0" presId="urn:microsoft.com/office/officeart/2008/layout/LinedList"/>
    <dgm:cxn modelId="{F8B01503-2E7B-45D7-BCAB-FF825AE98A54}" type="presOf" srcId="{6C48EBCD-3065-443C-BF8C-B53769A2DEFA}" destId="{DAF1AD96-694B-45D4-9AA3-9FB91EC735AA}" srcOrd="0" destOrd="0" presId="urn:microsoft.com/office/officeart/2008/layout/LinedList"/>
    <dgm:cxn modelId="{6BD6CC80-ABCB-4AC9-A2A7-00A201F95E4A}" type="presOf" srcId="{E1A38ABF-85F9-4EF0-9875-0EA4BDDB4447}" destId="{ACC5B537-3B04-4CD7-8B8A-16BDB1EF6AB6}" srcOrd="0" destOrd="0" presId="urn:microsoft.com/office/officeart/2008/layout/LinedList"/>
    <dgm:cxn modelId="{ECB67AAF-C408-4367-AA3D-8EB8EE5F6168}" srcId="{2392DA45-D90D-43BE-A9E5-4F0D29C9AF31}" destId="{3DAC84A1-783C-407F-8E2B-89B1E0878522}" srcOrd="0" destOrd="0" parTransId="{B5A4E164-E7BD-4EFF-B824-87E35C0446F3}" sibTransId="{ECA00933-B0AF-4E86-9CF5-7D3FAA4F0B6F}"/>
    <dgm:cxn modelId="{8A66298F-F9A0-493F-A2CD-E6E3ED0BE812}" type="presOf" srcId="{2392DA45-D90D-43BE-A9E5-4F0D29C9AF31}" destId="{05522278-81CF-4DE4-B3E0-9221B6821ECB}" srcOrd="0" destOrd="0" presId="urn:microsoft.com/office/officeart/2008/layout/LinedList"/>
    <dgm:cxn modelId="{10DE4EE3-9975-47C0-BF4C-515DFEE8F696}" srcId="{2392DA45-D90D-43BE-A9E5-4F0D29C9AF31}" destId="{6C48EBCD-3065-443C-BF8C-B53769A2DEFA}" srcOrd="7" destOrd="0" parTransId="{9FCE7AC9-81D1-47B8-9C1C-93D11F548C9B}" sibTransId="{47E4D3C6-E66F-43B7-AA79-B18133A78FBC}"/>
    <dgm:cxn modelId="{BAB978FB-7108-4A53-BC3A-E0F8325DE2C7}" type="presOf" srcId="{3DAC84A1-783C-407F-8E2B-89B1E0878522}" destId="{B0673FA2-93E2-456A-BEDD-C5536BEA3C35}" srcOrd="0" destOrd="0" presId="urn:microsoft.com/office/officeart/2008/layout/LinedList"/>
    <dgm:cxn modelId="{05F71EA3-E527-443C-9D5E-0ED612C2DDCD}" srcId="{2392DA45-D90D-43BE-A9E5-4F0D29C9AF31}" destId="{E1A38ABF-85F9-4EF0-9875-0EA4BDDB4447}" srcOrd="4" destOrd="0" parTransId="{1B37C0C4-A79F-4885-A260-E538C1106BE4}" sibTransId="{B907B09B-6575-4A6E-8BF4-3F3253CF2422}"/>
    <dgm:cxn modelId="{7568A846-CF24-48A2-96D9-42BF9ADAB969}" type="presParOf" srcId="{05522278-81CF-4DE4-B3E0-9221B6821ECB}" destId="{A0D4F575-3EA6-4C5B-A1E7-74CFFA48DBBB}" srcOrd="0" destOrd="0" presId="urn:microsoft.com/office/officeart/2008/layout/LinedList"/>
    <dgm:cxn modelId="{44468853-5554-4429-8355-48413161CA07}" type="presParOf" srcId="{05522278-81CF-4DE4-B3E0-9221B6821ECB}" destId="{1F3F47E4-288D-429B-B1FE-DBC27F9DB538}" srcOrd="1" destOrd="0" presId="urn:microsoft.com/office/officeart/2008/layout/LinedList"/>
    <dgm:cxn modelId="{415607F8-0EC2-4FE2-951B-DF4086087C46}" type="presParOf" srcId="{1F3F47E4-288D-429B-B1FE-DBC27F9DB538}" destId="{B0673FA2-93E2-456A-BEDD-C5536BEA3C35}" srcOrd="0" destOrd="0" presId="urn:microsoft.com/office/officeart/2008/layout/LinedList"/>
    <dgm:cxn modelId="{E37F2BA3-4AF3-4B33-99FD-4CCAA2A9C9B0}" type="presParOf" srcId="{1F3F47E4-288D-429B-B1FE-DBC27F9DB538}" destId="{DC8605CB-B650-4D89-9805-4EC2D28998F4}" srcOrd="1" destOrd="0" presId="urn:microsoft.com/office/officeart/2008/layout/LinedList"/>
    <dgm:cxn modelId="{35BBFDB8-B351-4CB9-9F50-33C092E15853}" type="presParOf" srcId="{05522278-81CF-4DE4-B3E0-9221B6821ECB}" destId="{785BA454-9507-4E1F-B7EE-1C1B173AF04D}" srcOrd="2" destOrd="0" presId="urn:microsoft.com/office/officeart/2008/layout/LinedList"/>
    <dgm:cxn modelId="{81689F52-C4B9-4848-9F71-EF7F36825892}" type="presParOf" srcId="{05522278-81CF-4DE4-B3E0-9221B6821ECB}" destId="{BDE75E1F-36F4-4703-A58D-7D90FF854989}" srcOrd="3" destOrd="0" presId="urn:microsoft.com/office/officeart/2008/layout/LinedList"/>
    <dgm:cxn modelId="{EECD024E-E4CC-43B3-8462-68836F4FD466}" type="presParOf" srcId="{BDE75E1F-36F4-4703-A58D-7D90FF854989}" destId="{B63B3AB1-D77D-4496-8A43-EABE563C3A05}" srcOrd="0" destOrd="0" presId="urn:microsoft.com/office/officeart/2008/layout/LinedList"/>
    <dgm:cxn modelId="{34569C59-85E5-4A1A-A524-E1DEEA3FAB47}" type="presParOf" srcId="{BDE75E1F-36F4-4703-A58D-7D90FF854989}" destId="{A30222BB-2B29-4DAA-A27A-EE091F8BC37E}" srcOrd="1" destOrd="0" presId="urn:microsoft.com/office/officeart/2008/layout/LinedList"/>
    <dgm:cxn modelId="{2053E036-D0A4-40A1-8961-6CB1CD1D98F8}" type="presParOf" srcId="{05522278-81CF-4DE4-B3E0-9221B6821ECB}" destId="{A2C1D1AC-CB34-4B86-8DAF-F2AA412ECFB9}" srcOrd="4" destOrd="0" presId="urn:microsoft.com/office/officeart/2008/layout/LinedList"/>
    <dgm:cxn modelId="{B22DC78A-164A-41F0-B391-D591D0E083F4}" type="presParOf" srcId="{05522278-81CF-4DE4-B3E0-9221B6821ECB}" destId="{4DA6E9F6-0733-415C-83B3-94D5AAF0647F}" srcOrd="5" destOrd="0" presId="urn:microsoft.com/office/officeart/2008/layout/LinedList"/>
    <dgm:cxn modelId="{96EEAD5E-F811-4411-BC52-AE314A49D3DF}" type="presParOf" srcId="{4DA6E9F6-0733-415C-83B3-94D5AAF0647F}" destId="{CD86E541-A794-4AC3-BB1A-C413F71EE07D}" srcOrd="0" destOrd="0" presId="urn:microsoft.com/office/officeart/2008/layout/LinedList"/>
    <dgm:cxn modelId="{510C9B01-6C0F-431D-9DB9-F71918A4E37E}" type="presParOf" srcId="{4DA6E9F6-0733-415C-83B3-94D5AAF0647F}" destId="{1C0D8342-6516-43C0-A508-72B45D748B19}" srcOrd="1" destOrd="0" presId="urn:microsoft.com/office/officeart/2008/layout/LinedList"/>
    <dgm:cxn modelId="{B18CEEDE-49F7-4681-92D4-29DEB95CFBFA}" type="presParOf" srcId="{05522278-81CF-4DE4-B3E0-9221B6821ECB}" destId="{2960EFDA-970E-4203-99E6-832E8DBFE455}" srcOrd="6" destOrd="0" presId="urn:microsoft.com/office/officeart/2008/layout/LinedList"/>
    <dgm:cxn modelId="{CC340ECE-A81C-4621-A8ED-5CC7753ED8A7}" type="presParOf" srcId="{05522278-81CF-4DE4-B3E0-9221B6821ECB}" destId="{47A297BD-8114-4B7D-9639-1B75C63E0B4E}" srcOrd="7" destOrd="0" presId="urn:microsoft.com/office/officeart/2008/layout/LinedList"/>
    <dgm:cxn modelId="{9FE7ABC6-B192-4A2C-BE0E-DACAA223672F}" type="presParOf" srcId="{47A297BD-8114-4B7D-9639-1B75C63E0B4E}" destId="{A86FDE64-AB7A-468D-A0DC-BABA34FCB72E}" srcOrd="0" destOrd="0" presId="urn:microsoft.com/office/officeart/2008/layout/LinedList"/>
    <dgm:cxn modelId="{97086750-699A-4DFB-A3C4-DF831FD01447}" type="presParOf" srcId="{47A297BD-8114-4B7D-9639-1B75C63E0B4E}" destId="{3F8C39DF-4AB4-44AC-8A1A-AADBEBA68B90}" srcOrd="1" destOrd="0" presId="urn:microsoft.com/office/officeart/2008/layout/LinedList"/>
    <dgm:cxn modelId="{303D7590-214A-4196-8E13-8886BF333824}" type="presParOf" srcId="{05522278-81CF-4DE4-B3E0-9221B6821ECB}" destId="{5436DB8D-1915-4853-82BC-4F3F9B975B58}" srcOrd="8" destOrd="0" presId="urn:microsoft.com/office/officeart/2008/layout/LinedList"/>
    <dgm:cxn modelId="{3F7177B0-F0FD-4C4C-95EA-B16C8D4B0807}" type="presParOf" srcId="{05522278-81CF-4DE4-B3E0-9221B6821ECB}" destId="{DB8C3FC0-4C4E-420E-92AB-8A654E2CC673}" srcOrd="9" destOrd="0" presId="urn:microsoft.com/office/officeart/2008/layout/LinedList"/>
    <dgm:cxn modelId="{E70200F1-D137-49B4-87BF-0B370516E055}" type="presParOf" srcId="{DB8C3FC0-4C4E-420E-92AB-8A654E2CC673}" destId="{ACC5B537-3B04-4CD7-8B8A-16BDB1EF6AB6}" srcOrd="0" destOrd="0" presId="urn:microsoft.com/office/officeart/2008/layout/LinedList"/>
    <dgm:cxn modelId="{617D98B0-0B70-438A-89DC-20D50DE0622A}" type="presParOf" srcId="{DB8C3FC0-4C4E-420E-92AB-8A654E2CC673}" destId="{D98C2216-E325-4279-9433-8D3FBC3B7D4B}" srcOrd="1" destOrd="0" presId="urn:microsoft.com/office/officeart/2008/layout/LinedList"/>
    <dgm:cxn modelId="{3AA35224-FED5-4F15-9A51-9ED42ED92F7D}" type="presParOf" srcId="{05522278-81CF-4DE4-B3E0-9221B6821ECB}" destId="{EBC54A52-5788-4708-B4F0-EE4E5F7F8A2B}" srcOrd="10" destOrd="0" presId="urn:microsoft.com/office/officeart/2008/layout/LinedList"/>
    <dgm:cxn modelId="{5D777ABF-1FFB-4555-8366-43528A98FB46}" type="presParOf" srcId="{05522278-81CF-4DE4-B3E0-9221B6821ECB}" destId="{AFCDE29A-01EC-48FE-8345-7BE23770CDE3}" srcOrd="11" destOrd="0" presId="urn:microsoft.com/office/officeart/2008/layout/LinedList"/>
    <dgm:cxn modelId="{AB4D0B40-EE07-468B-8F16-8B892C5704FA}" type="presParOf" srcId="{AFCDE29A-01EC-48FE-8345-7BE23770CDE3}" destId="{82FBF389-4F43-4F19-9083-D503B2DFE4CA}" srcOrd="0" destOrd="0" presId="urn:microsoft.com/office/officeart/2008/layout/LinedList"/>
    <dgm:cxn modelId="{EE40CC09-779C-43BF-9992-C0DAFA62BC28}" type="presParOf" srcId="{AFCDE29A-01EC-48FE-8345-7BE23770CDE3}" destId="{4FBF4A6C-CF7D-4C49-9515-AF803E9ED531}" srcOrd="1" destOrd="0" presId="urn:microsoft.com/office/officeart/2008/layout/LinedList"/>
    <dgm:cxn modelId="{0B416B2F-4D62-42A8-A3E4-A93D8FD1633E}" type="presParOf" srcId="{05522278-81CF-4DE4-B3E0-9221B6821ECB}" destId="{1F096252-65AE-44EA-B1FA-2984FB4408B1}" srcOrd="12" destOrd="0" presId="urn:microsoft.com/office/officeart/2008/layout/LinedList"/>
    <dgm:cxn modelId="{5FCAA4EE-24CA-4C15-AC00-289EB3AB404C}" type="presParOf" srcId="{05522278-81CF-4DE4-B3E0-9221B6821ECB}" destId="{7187B440-5507-4FBE-9654-51F4E14FC5B0}" srcOrd="13" destOrd="0" presId="urn:microsoft.com/office/officeart/2008/layout/LinedList"/>
    <dgm:cxn modelId="{3E94D6BE-5D6D-46A0-9BAD-6EB30A5CD9D9}" type="presParOf" srcId="{7187B440-5507-4FBE-9654-51F4E14FC5B0}" destId="{9BEDF903-2FC9-486A-ABFA-F5B77B267BBD}" srcOrd="0" destOrd="0" presId="urn:microsoft.com/office/officeart/2008/layout/LinedList"/>
    <dgm:cxn modelId="{4E11C605-37EF-450A-BBC4-B6FC0F4B8D32}" type="presParOf" srcId="{7187B440-5507-4FBE-9654-51F4E14FC5B0}" destId="{7E9CF936-8923-464F-B7ED-42BBE6A83795}" srcOrd="1" destOrd="0" presId="urn:microsoft.com/office/officeart/2008/layout/LinedList"/>
    <dgm:cxn modelId="{50360A54-13BE-423D-BF4C-02DA3DF3BB06}" type="presParOf" srcId="{05522278-81CF-4DE4-B3E0-9221B6821ECB}" destId="{8A03AB82-04D8-43FB-ACF6-DD099CACD9A9}" srcOrd="14" destOrd="0" presId="urn:microsoft.com/office/officeart/2008/layout/LinedList"/>
    <dgm:cxn modelId="{C30D6FE1-0F65-4AC1-9625-0B4EBAE603BC}" type="presParOf" srcId="{05522278-81CF-4DE4-B3E0-9221B6821ECB}" destId="{20A3F6FA-E909-411E-A573-200AE1DF891E}" srcOrd="15" destOrd="0" presId="urn:microsoft.com/office/officeart/2008/layout/LinedList"/>
    <dgm:cxn modelId="{C3CA318E-E867-42D9-AC57-A8C84723EBDF}" type="presParOf" srcId="{20A3F6FA-E909-411E-A573-200AE1DF891E}" destId="{DAF1AD96-694B-45D4-9AA3-9FB91EC735AA}" srcOrd="0" destOrd="0" presId="urn:microsoft.com/office/officeart/2008/layout/LinedList"/>
    <dgm:cxn modelId="{5F80DA5F-09E1-49FA-A66E-F615C037A60C}" type="presParOf" srcId="{20A3F6FA-E909-411E-A573-200AE1DF891E}" destId="{F96912DC-384C-4E24-A24E-B1C1A9C116E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24B782-E2B9-4D8F-935A-A29CD2120A5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ru-RU"/>
        </a:p>
      </dgm:t>
    </dgm:pt>
    <dgm:pt modelId="{7DC90855-8EF3-4D16-B424-62AF63ACE263}">
      <dgm:prSet/>
      <dgm:spPr/>
      <dgm:t>
        <a:bodyPr/>
        <a:lstStyle/>
        <a:p>
          <a:r>
            <a:rPr lang="ru-RU"/>
            <a:t>— Успокойтесь, остановитесь и попробуйте вспомнить дорогу. </a:t>
          </a:r>
        </a:p>
      </dgm:t>
    </dgm:pt>
    <dgm:pt modelId="{BAE13490-2ED9-4C80-8A8F-E940DB8E5CFD}" type="parTrans" cxnId="{D84B383A-C3FC-4863-8FB9-6BC65F37B783}">
      <dgm:prSet/>
      <dgm:spPr/>
      <dgm:t>
        <a:bodyPr/>
        <a:lstStyle/>
        <a:p>
          <a:endParaRPr lang="ru-RU"/>
        </a:p>
      </dgm:t>
    </dgm:pt>
    <dgm:pt modelId="{E16CE0FF-F8C5-40E6-83AB-83168120C87C}" type="sibTrans" cxnId="{D84B383A-C3FC-4863-8FB9-6BC65F37B783}">
      <dgm:prSet/>
      <dgm:spPr/>
      <dgm:t>
        <a:bodyPr/>
        <a:lstStyle/>
        <a:p>
          <a:endParaRPr lang="ru-RU"/>
        </a:p>
      </dgm:t>
    </dgm:pt>
    <dgm:pt modelId="{CA69CA64-A89C-444B-91F4-B50336DF5718}">
      <dgm:prSet/>
      <dgm:spPr/>
      <dgm:t>
        <a:bodyPr/>
        <a:lstStyle/>
        <a:p>
          <a:r>
            <a:rPr lang="ru-RU" dirty="0"/>
            <a:t>— Если у вас есть мобильный телефон, позвоните в службу спасения (112) и сообщите свои примерные ориентиры. </a:t>
          </a:r>
        </a:p>
      </dgm:t>
    </dgm:pt>
    <dgm:pt modelId="{C2B6BBA4-0BA0-40CC-97B9-5FA3CD984C8C}" type="parTrans" cxnId="{75877CA6-4805-48ED-8FD4-228A7B007E78}">
      <dgm:prSet/>
      <dgm:spPr/>
      <dgm:t>
        <a:bodyPr/>
        <a:lstStyle/>
        <a:p>
          <a:endParaRPr lang="ru-RU"/>
        </a:p>
      </dgm:t>
    </dgm:pt>
    <dgm:pt modelId="{B64CF816-6864-4D90-93CD-ADDE36DC5DBD}" type="sibTrans" cxnId="{75877CA6-4805-48ED-8FD4-228A7B007E78}">
      <dgm:prSet/>
      <dgm:spPr/>
      <dgm:t>
        <a:bodyPr/>
        <a:lstStyle/>
        <a:p>
          <a:endParaRPr lang="ru-RU"/>
        </a:p>
      </dgm:t>
    </dgm:pt>
    <dgm:pt modelId="{9522BC20-948C-4A3D-9888-F5B587239942}">
      <dgm:prSet/>
      <dgm:spPr/>
      <dgm:t>
        <a:bodyPr/>
        <a:lstStyle/>
        <a:p>
          <a:r>
            <a:rPr lang="ru-RU"/>
            <a:t>— Идите на шум железной дороги, машин, лай собак. </a:t>
          </a:r>
        </a:p>
      </dgm:t>
    </dgm:pt>
    <dgm:pt modelId="{9296BCDA-0B93-4312-90DA-0C4E912E1CA9}" type="parTrans" cxnId="{4C86A35F-BC04-4ADD-AC2B-C2DD3EDF6811}">
      <dgm:prSet/>
      <dgm:spPr/>
      <dgm:t>
        <a:bodyPr/>
        <a:lstStyle/>
        <a:p>
          <a:endParaRPr lang="ru-RU"/>
        </a:p>
      </dgm:t>
    </dgm:pt>
    <dgm:pt modelId="{13BD0FB0-384E-4BE5-B251-0A51DD9540F4}" type="sibTrans" cxnId="{4C86A35F-BC04-4ADD-AC2B-C2DD3EDF6811}">
      <dgm:prSet/>
      <dgm:spPr/>
      <dgm:t>
        <a:bodyPr/>
        <a:lstStyle/>
        <a:p>
          <a:endParaRPr lang="ru-RU"/>
        </a:p>
      </dgm:t>
    </dgm:pt>
    <dgm:pt modelId="{3E0AFC24-FB8A-485C-85F5-7185C751AC79}">
      <dgm:prSet/>
      <dgm:spPr/>
      <dgm:t>
        <a:bodyPr/>
        <a:lstStyle/>
        <a:p>
          <a:r>
            <a:rPr lang="ru-RU"/>
            <a:t>— Выходите на воду и двигайтесь вниз по течению. Ручей обязательно выведет к реке, река — к людям. </a:t>
          </a:r>
        </a:p>
      </dgm:t>
    </dgm:pt>
    <dgm:pt modelId="{68517D30-BC63-4222-AF8D-7C8A44E7A651}" type="parTrans" cxnId="{AB40BA72-570E-45B9-9AA8-E341442C9F9E}">
      <dgm:prSet/>
      <dgm:spPr/>
      <dgm:t>
        <a:bodyPr/>
        <a:lstStyle/>
        <a:p>
          <a:endParaRPr lang="ru-RU"/>
        </a:p>
      </dgm:t>
    </dgm:pt>
    <dgm:pt modelId="{E5964F64-5801-4D80-9AF0-64F8A5A69D0C}" type="sibTrans" cxnId="{AB40BA72-570E-45B9-9AA8-E341442C9F9E}">
      <dgm:prSet/>
      <dgm:spPr/>
      <dgm:t>
        <a:bodyPr/>
        <a:lstStyle/>
        <a:p>
          <a:endParaRPr lang="ru-RU"/>
        </a:p>
      </dgm:t>
    </dgm:pt>
    <dgm:pt modelId="{4C05384D-A592-453C-8B7D-8EAD448537B1}">
      <dgm:prSet/>
      <dgm:spPr/>
      <dgm:t>
        <a:bodyPr/>
        <a:lstStyle/>
        <a:p>
          <a:r>
            <a:rPr lang="ru-RU"/>
            <a:t>— Если удалось выйти на линию электропередач или железную дорогу, вы, рано или поздно, попадете к людям. </a:t>
          </a:r>
        </a:p>
      </dgm:t>
    </dgm:pt>
    <dgm:pt modelId="{E15DCD81-8AD3-43F9-9B17-A7D1BCBF21CD}" type="parTrans" cxnId="{22B3A3B5-7E8C-495A-915A-09B0E32B5562}">
      <dgm:prSet/>
      <dgm:spPr/>
      <dgm:t>
        <a:bodyPr/>
        <a:lstStyle/>
        <a:p>
          <a:endParaRPr lang="ru-RU"/>
        </a:p>
      </dgm:t>
    </dgm:pt>
    <dgm:pt modelId="{0D1B84BD-55A2-4120-BBB4-37A9DFB4B095}" type="sibTrans" cxnId="{22B3A3B5-7E8C-495A-915A-09B0E32B5562}">
      <dgm:prSet/>
      <dgm:spPr/>
      <dgm:t>
        <a:bodyPr/>
        <a:lstStyle/>
        <a:p>
          <a:endParaRPr lang="ru-RU"/>
        </a:p>
      </dgm:t>
    </dgm:pt>
    <dgm:pt modelId="{6D05EDC2-0B02-4271-A156-852AAE74F35A}">
      <dgm:prSet/>
      <dgm:spPr/>
      <dgm:t>
        <a:bodyPr/>
        <a:lstStyle/>
        <a:p>
          <a:r>
            <a:rPr lang="ru-RU"/>
            <a:t>— Если точно знаете, что вас будут искать — оставайтесь на месте, разведите костер, пойте песни — по дыму и голосу найти человека легко. Колотите палками о деревья — звук от них далеко расходится по лесу. </a:t>
          </a:r>
        </a:p>
      </dgm:t>
    </dgm:pt>
    <dgm:pt modelId="{3E703CC5-D4B4-4597-87A3-064EF0D9D8AC}" type="parTrans" cxnId="{4FA8C76C-9667-4809-B98F-F1D7D7982AC0}">
      <dgm:prSet/>
      <dgm:spPr/>
      <dgm:t>
        <a:bodyPr/>
        <a:lstStyle/>
        <a:p>
          <a:endParaRPr lang="ru-RU"/>
        </a:p>
      </dgm:t>
    </dgm:pt>
    <dgm:pt modelId="{08894077-2592-43E1-BC67-F59DDB9A189E}" type="sibTrans" cxnId="{4FA8C76C-9667-4809-B98F-F1D7D7982AC0}">
      <dgm:prSet/>
      <dgm:spPr/>
      <dgm:t>
        <a:bodyPr/>
        <a:lstStyle/>
        <a:p>
          <a:endParaRPr lang="ru-RU"/>
        </a:p>
      </dgm:t>
    </dgm:pt>
    <dgm:pt modelId="{C3B1D9A4-88AE-4B0B-B53A-2BB3DBA0B5F2}">
      <dgm:prSet/>
      <dgm:spPr/>
      <dgm:t>
        <a:bodyPr/>
        <a:lstStyle/>
        <a:p>
          <a:r>
            <a:rPr lang="ru-RU" dirty="0"/>
            <a:t>— Если начинает темнеть, не паникуйте. Сделайте постель из лапника, костер желательно поддерживать всю ночь — киньте туда пару толстых веток. Лучше зажигать несколько маленьких костров, чем один большой. </a:t>
          </a:r>
        </a:p>
      </dgm:t>
    </dgm:pt>
    <dgm:pt modelId="{407B070C-CEAA-4C0D-82E4-415D5C5112E5}" type="parTrans" cxnId="{0D4B1B73-692D-4F6A-BB8E-819064B5E130}">
      <dgm:prSet/>
      <dgm:spPr/>
      <dgm:t>
        <a:bodyPr/>
        <a:lstStyle/>
        <a:p>
          <a:endParaRPr lang="ru-RU"/>
        </a:p>
      </dgm:t>
    </dgm:pt>
    <dgm:pt modelId="{626CE802-8666-4700-924B-A347281159FB}" type="sibTrans" cxnId="{0D4B1B73-692D-4F6A-BB8E-819064B5E130}">
      <dgm:prSet/>
      <dgm:spPr/>
      <dgm:t>
        <a:bodyPr/>
        <a:lstStyle/>
        <a:p>
          <a:endParaRPr lang="ru-RU"/>
        </a:p>
      </dgm:t>
    </dgm:pt>
    <dgm:pt modelId="{8CC9183B-8EC3-4A16-8123-C055B9223DE6}" type="pres">
      <dgm:prSet presAssocID="{3124B782-E2B9-4D8F-935A-A29CD2120A50}" presName="vert0" presStyleCnt="0">
        <dgm:presLayoutVars>
          <dgm:dir/>
          <dgm:animOne val="branch"/>
          <dgm:animLvl val="lvl"/>
        </dgm:presLayoutVars>
      </dgm:prSet>
      <dgm:spPr/>
      <dgm:t>
        <a:bodyPr/>
        <a:lstStyle/>
        <a:p>
          <a:endParaRPr lang="ru-RU"/>
        </a:p>
      </dgm:t>
    </dgm:pt>
    <dgm:pt modelId="{526089FA-3C2B-49CF-916E-6048C50F2331}" type="pres">
      <dgm:prSet presAssocID="{7DC90855-8EF3-4D16-B424-62AF63ACE263}" presName="thickLine" presStyleLbl="alignNode1" presStyleIdx="0" presStyleCnt="7"/>
      <dgm:spPr/>
    </dgm:pt>
    <dgm:pt modelId="{3D7F76E6-16FD-426B-B4D1-95B62E507AEC}" type="pres">
      <dgm:prSet presAssocID="{7DC90855-8EF3-4D16-B424-62AF63ACE263}" presName="horz1" presStyleCnt="0"/>
      <dgm:spPr/>
    </dgm:pt>
    <dgm:pt modelId="{384BD835-F100-4BEC-9F7F-E42C654E2D72}" type="pres">
      <dgm:prSet presAssocID="{7DC90855-8EF3-4D16-B424-62AF63ACE263}" presName="tx1" presStyleLbl="revTx" presStyleIdx="0" presStyleCnt="7"/>
      <dgm:spPr/>
      <dgm:t>
        <a:bodyPr/>
        <a:lstStyle/>
        <a:p>
          <a:endParaRPr lang="ru-RU"/>
        </a:p>
      </dgm:t>
    </dgm:pt>
    <dgm:pt modelId="{4E0F7BE2-F0CC-435F-84C2-457D47286EF3}" type="pres">
      <dgm:prSet presAssocID="{7DC90855-8EF3-4D16-B424-62AF63ACE263}" presName="vert1" presStyleCnt="0"/>
      <dgm:spPr/>
    </dgm:pt>
    <dgm:pt modelId="{70CA3BCF-61F0-429F-AA96-334AD2DD0641}" type="pres">
      <dgm:prSet presAssocID="{CA69CA64-A89C-444B-91F4-B50336DF5718}" presName="thickLine" presStyleLbl="alignNode1" presStyleIdx="1" presStyleCnt="7"/>
      <dgm:spPr/>
    </dgm:pt>
    <dgm:pt modelId="{1E1FE81F-C865-4EBE-9007-FEF2F91D9EED}" type="pres">
      <dgm:prSet presAssocID="{CA69CA64-A89C-444B-91F4-B50336DF5718}" presName="horz1" presStyleCnt="0"/>
      <dgm:spPr/>
    </dgm:pt>
    <dgm:pt modelId="{06F9488A-F07D-4FC7-BF51-8908BD73F47F}" type="pres">
      <dgm:prSet presAssocID="{CA69CA64-A89C-444B-91F4-B50336DF5718}" presName="tx1" presStyleLbl="revTx" presStyleIdx="1" presStyleCnt="7"/>
      <dgm:spPr/>
      <dgm:t>
        <a:bodyPr/>
        <a:lstStyle/>
        <a:p>
          <a:endParaRPr lang="ru-RU"/>
        </a:p>
      </dgm:t>
    </dgm:pt>
    <dgm:pt modelId="{2EF6EC8E-95A1-4681-9F79-1D0C693B542C}" type="pres">
      <dgm:prSet presAssocID="{CA69CA64-A89C-444B-91F4-B50336DF5718}" presName="vert1" presStyleCnt="0"/>
      <dgm:spPr/>
    </dgm:pt>
    <dgm:pt modelId="{8233BABA-1194-4408-BC0B-FABAC570FF2B}" type="pres">
      <dgm:prSet presAssocID="{9522BC20-948C-4A3D-9888-F5B587239942}" presName="thickLine" presStyleLbl="alignNode1" presStyleIdx="2" presStyleCnt="7"/>
      <dgm:spPr/>
    </dgm:pt>
    <dgm:pt modelId="{F4284863-37D9-467C-9F4C-218CFBC125D0}" type="pres">
      <dgm:prSet presAssocID="{9522BC20-948C-4A3D-9888-F5B587239942}" presName="horz1" presStyleCnt="0"/>
      <dgm:spPr/>
    </dgm:pt>
    <dgm:pt modelId="{5A363AFA-4098-4BC5-8683-5F0D551BA4A9}" type="pres">
      <dgm:prSet presAssocID="{9522BC20-948C-4A3D-9888-F5B587239942}" presName="tx1" presStyleLbl="revTx" presStyleIdx="2" presStyleCnt="7"/>
      <dgm:spPr/>
      <dgm:t>
        <a:bodyPr/>
        <a:lstStyle/>
        <a:p>
          <a:endParaRPr lang="ru-RU"/>
        </a:p>
      </dgm:t>
    </dgm:pt>
    <dgm:pt modelId="{68D764B5-DFCA-4B43-A11B-5801018092FB}" type="pres">
      <dgm:prSet presAssocID="{9522BC20-948C-4A3D-9888-F5B587239942}" presName="vert1" presStyleCnt="0"/>
      <dgm:spPr/>
    </dgm:pt>
    <dgm:pt modelId="{66E185E2-C0A1-4950-B39F-8D8EBC087767}" type="pres">
      <dgm:prSet presAssocID="{3E0AFC24-FB8A-485C-85F5-7185C751AC79}" presName="thickLine" presStyleLbl="alignNode1" presStyleIdx="3" presStyleCnt="7"/>
      <dgm:spPr/>
    </dgm:pt>
    <dgm:pt modelId="{84C1EF6E-2FD7-4BB1-A0E9-F8EC048827C8}" type="pres">
      <dgm:prSet presAssocID="{3E0AFC24-FB8A-485C-85F5-7185C751AC79}" presName="horz1" presStyleCnt="0"/>
      <dgm:spPr/>
    </dgm:pt>
    <dgm:pt modelId="{697EDF9D-6420-4496-94F2-888FC4E5D1BC}" type="pres">
      <dgm:prSet presAssocID="{3E0AFC24-FB8A-485C-85F5-7185C751AC79}" presName="tx1" presStyleLbl="revTx" presStyleIdx="3" presStyleCnt="7"/>
      <dgm:spPr/>
      <dgm:t>
        <a:bodyPr/>
        <a:lstStyle/>
        <a:p>
          <a:endParaRPr lang="ru-RU"/>
        </a:p>
      </dgm:t>
    </dgm:pt>
    <dgm:pt modelId="{C729E78A-ED3E-409E-9290-C61213E8EB77}" type="pres">
      <dgm:prSet presAssocID="{3E0AFC24-FB8A-485C-85F5-7185C751AC79}" presName="vert1" presStyleCnt="0"/>
      <dgm:spPr/>
    </dgm:pt>
    <dgm:pt modelId="{3A4CBEDB-3F4A-4B02-8AEE-C2BA5A825A47}" type="pres">
      <dgm:prSet presAssocID="{4C05384D-A592-453C-8B7D-8EAD448537B1}" presName="thickLine" presStyleLbl="alignNode1" presStyleIdx="4" presStyleCnt="7"/>
      <dgm:spPr/>
    </dgm:pt>
    <dgm:pt modelId="{DE941BF1-D928-4757-ADF4-ACC5053ECD1F}" type="pres">
      <dgm:prSet presAssocID="{4C05384D-A592-453C-8B7D-8EAD448537B1}" presName="horz1" presStyleCnt="0"/>
      <dgm:spPr/>
    </dgm:pt>
    <dgm:pt modelId="{4280BA4E-477A-46D8-B73C-F890A945BA81}" type="pres">
      <dgm:prSet presAssocID="{4C05384D-A592-453C-8B7D-8EAD448537B1}" presName="tx1" presStyleLbl="revTx" presStyleIdx="4" presStyleCnt="7"/>
      <dgm:spPr/>
      <dgm:t>
        <a:bodyPr/>
        <a:lstStyle/>
        <a:p>
          <a:endParaRPr lang="ru-RU"/>
        </a:p>
      </dgm:t>
    </dgm:pt>
    <dgm:pt modelId="{84387481-AF64-43C4-B3F2-1F5E6183D3BC}" type="pres">
      <dgm:prSet presAssocID="{4C05384D-A592-453C-8B7D-8EAD448537B1}" presName="vert1" presStyleCnt="0"/>
      <dgm:spPr/>
    </dgm:pt>
    <dgm:pt modelId="{E831AE30-3424-4654-901D-EB10B7F21D0B}" type="pres">
      <dgm:prSet presAssocID="{6D05EDC2-0B02-4271-A156-852AAE74F35A}" presName="thickLine" presStyleLbl="alignNode1" presStyleIdx="5" presStyleCnt="7"/>
      <dgm:spPr/>
    </dgm:pt>
    <dgm:pt modelId="{E98D3119-583D-4A25-B754-B816BF79B89C}" type="pres">
      <dgm:prSet presAssocID="{6D05EDC2-0B02-4271-A156-852AAE74F35A}" presName="horz1" presStyleCnt="0"/>
      <dgm:spPr/>
    </dgm:pt>
    <dgm:pt modelId="{F89D23E1-6409-4A6E-B5CC-EF2ED359983A}" type="pres">
      <dgm:prSet presAssocID="{6D05EDC2-0B02-4271-A156-852AAE74F35A}" presName="tx1" presStyleLbl="revTx" presStyleIdx="5" presStyleCnt="7"/>
      <dgm:spPr/>
      <dgm:t>
        <a:bodyPr/>
        <a:lstStyle/>
        <a:p>
          <a:endParaRPr lang="ru-RU"/>
        </a:p>
      </dgm:t>
    </dgm:pt>
    <dgm:pt modelId="{DB3AC70D-4067-4340-8016-59B790F9CE11}" type="pres">
      <dgm:prSet presAssocID="{6D05EDC2-0B02-4271-A156-852AAE74F35A}" presName="vert1" presStyleCnt="0"/>
      <dgm:spPr/>
    </dgm:pt>
    <dgm:pt modelId="{8CB99A42-F729-4F3F-A682-93DAB42B8F7F}" type="pres">
      <dgm:prSet presAssocID="{C3B1D9A4-88AE-4B0B-B53A-2BB3DBA0B5F2}" presName="thickLine" presStyleLbl="alignNode1" presStyleIdx="6" presStyleCnt="7"/>
      <dgm:spPr/>
    </dgm:pt>
    <dgm:pt modelId="{A708189F-4E8D-4673-B9AF-E5336F4BF7F3}" type="pres">
      <dgm:prSet presAssocID="{C3B1D9A4-88AE-4B0B-B53A-2BB3DBA0B5F2}" presName="horz1" presStyleCnt="0"/>
      <dgm:spPr/>
    </dgm:pt>
    <dgm:pt modelId="{9A4ADF1A-D807-4C01-9A23-56A302807731}" type="pres">
      <dgm:prSet presAssocID="{C3B1D9A4-88AE-4B0B-B53A-2BB3DBA0B5F2}" presName="tx1" presStyleLbl="revTx" presStyleIdx="6" presStyleCnt="7"/>
      <dgm:spPr/>
      <dgm:t>
        <a:bodyPr/>
        <a:lstStyle/>
        <a:p>
          <a:endParaRPr lang="ru-RU"/>
        </a:p>
      </dgm:t>
    </dgm:pt>
    <dgm:pt modelId="{3C807F79-6B0B-4FE3-9E4A-9615C5763AE5}" type="pres">
      <dgm:prSet presAssocID="{C3B1D9A4-88AE-4B0B-B53A-2BB3DBA0B5F2}" presName="vert1" presStyleCnt="0"/>
      <dgm:spPr/>
    </dgm:pt>
  </dgm:ptLst>
  <dgm:cxnLst>
    <dgm:cxn modelId="{953FA2BE-17B5-4A99-A38F-E4400C3E7FCB}" type="presOf" srcId="{CA69CA64-A89C-444B-91F4-B50336DF5718}" destId="{06F9488A-F07D-4FC7-BF51-8908BD73F47F}" srcOrd="0" destOrd="0" presId="urn:microsoft.com/office/officeart/2008/layout/LinedList"/>
    <dgm:cxn modelId="{D84B383A-C3FC-4863-8FB9-6BC65F37B783}" srcId="{3124B782-E2B9-4D8F-935A-A29CD2120A50}" destId="{7DC90855-8EF3-4D16-B424-62AF63ACE263}" srcOrd="0" destOrd="0" parTransId="{BAE13490-2ED9-4C80-8A8F-E940DB8E5CFD}" sibTransId="{E16CE0FF-F8C5-40E6-83AB-83168120C87C}"/>
    <dgm:cxn modelId="{FD141099-9798-499A-BC69-6183416AE6F8}" type="presOf" srcId="{4C05384D-A592-453C-8B7D-8EAD448537B1}" destId="{4280BA4E-477A-46D8-B73C-F890A945BA81}" srcOrd="0" destOrd="0" presId="urn:microsoft.com/office/officeart/2008/layout/LinedList"/>
    <dgm:cxn modelId="{223F2B8A-278B-4816-9436-4A4CC7BFE217}" type="presOf" srcId="{C3B1D9A4-88AE-4B0B-B53A-2BB3DBA0B5F2}" destId="{9A4ADF1A-D807-4C01-9A23-56A302807731}" srcOrd="0" destOrd="0" presId="urn:microsoft.com/office/officeart/2008/layout/LinedList"/>
    <dgm:cxn modelId="{8380D0D9-5B1C-481B-8B1F-FD1B469730D9}" type="presOf" srcId="{3124B782-E2B9-4D8F-935A-A29CD2120A50}" destId="{8CC9183B-8EC3-4A16-8123-C055B9223DE6}" srcOrd="0" destOrd="0" presId="urn:microsoft.com/office/officeart/2008/layout/LinedList"/>
    <dgm:cxn modelId="{95A2FE06-7432-4419-AE9A-7EA3B4EBD9BD}" type="presOf" srcId="{3E0AFC24-FB8A-485C-85F5-7185C751AC79}" destId="{697EDF9D-6420-4496-94F2-888FC4E5D1BC}" srcOrd="0" destOrd="0" presId="urn:microsoft.com/office/officeart/2008/layout/LinedList"/>
    <dgm:cxn modelId="{22B3A3B5-7E8C-495A-915A-09B0E32B5562}" srcId="{3124B782-E2B9-4D8F-935A-A29CD2120A50}" destId="{4C05384D-A592-453C-8B7D-8EAD448537B1}" srcOrd="4" destOrd="0" parTransId="{E15DCD81-8AD3-43F9-9B17-A7D1BCBF21CD}" sibTransId="{0D1B84BD-55A2-4120-BBB4-37A9DFB4B095}"/>
    <dgm:cxn modelId="{AB40BA72-570E-45B9-9AA8-E341442C9F9E}" srcId="{3124B782-E2B9-4D8F-935A-A29CD2120A50}" destId="{3E0AFC24-FB8A-485C-85F5-7185C751AC79}" srcOrd="3" destOrd="0" parTransId="{68517D30-BC63-4222-AF8D-7C8A44E7A651}" sibTransId="{E5964F64-5801-4D80-9AF0-64F8A5A69D0C}"/>
    <dgm:cxn modelId="{4FA8C76C-9667-4809-B98F-F1D7D7982AC0}" srcId="{3124B782-E2B9-4D8F-935A-A29CD2120A50}" destId="{6D05EDC2-0B02-4271-A156-852AAE74F35A}" srcOrd="5" destOrd="0" parTransId="{3E703CC5-D4B4-4597-87A3-064EF0D9D8AC}" sibTransId="{08894077-2592-43E1-BC67-F59DDB9A189E}"/>
    <dgm:cxn modelId="{75970225-0E8F-4911-91D1-2BC8B4F4302B}" type="presOf" srcId="{7DC90855-8EF3-4D16-B424-62AF63ACE263}" destId="{384BD835-F100-4BEC-9F7F-E42C654E2D72}" srcOrd="0" destOrd="0" presId="urn:microsoft.com/office/officeart/2008/layout/LinedList"/>
    <dgm:cxn modelId="{75877CA6-4805-48ED-8FD4-228A7B007E78}" srcId="{3124B782-E2B9-4D8F-935A-A29CD2120A50}" destId="{CA69CA64-A89C-444B-91F4-B50336DF5718}" srcOrd="1" destOrd="0" parTransId="{C2B6BBA4-0BA0-40CC-97B9-5FA3CD984C8C}" sibTransId="{B64CF816-6864-4D90-93CD-ADDE36DC5DBD}"/>
    <dgm:cxn modelId="{0D4B1B73-692D-4F6A-BB8E-819064B5E130}" srcId="{3124B782-E2B9-4D8F-935A-A29CD2120A50}" destId="{C3B1D9A4-88AE-4B0B-B53A-2BB3DBA0B5F2}" srcOrd="6" destOrd="0" parTransId="{407B070C-CEAA-4C0D-82E4-415D5C5112E5}" sibTransId="{626CE802-8666-4700-924B-A347281159FB}"/>
    <dgm:cxn modelId="{4C86A35F-BC04-4ADD-AC2B-C2DD3EDF6811}" srcId="{3124B782-E2B9-4D8F-935A-A29CD2120A50}" destId="{9522BC20-948C-4A3D-9888-F5B587239942}" srcOrd="2" destOrd="0" parTransId="{9296BCDA-0B93-4312-90DA-0C4E912E1CA9}" sibTransId="{13BD0FB0-384E-4BE5-B251-0A51DD9540F4}"/>
    <dgm:cxn modelId="{0EB08950-94AA-4C45-AACC-050B62F037E9}" type="presOf" srcId="{9522BC20-948C-4A3D-9888-F5B587239942}" destId="{5A363AFA-4098-4BC5-8683-5F0D551BA4A9}" srcOrd="0" destOrd="0" presId="urn:microsoft.com/office/officeart/2008/layout/LinedList"/>
    <dgm:cxn modelId="{FD6F3026-31E5-49F9-9D56-96B603342663}" type="presOf" srcId="{6D05EDC2-0B02-4271-A156-852AAE74F35A}" destId="{F89D23E1-6409-4A6E-B5CC-EF2ED359983A}" srcOrd="0" destOrd="0" presId="urn:microsoft.com/office/officeart/2008/layout/LinedList"/>
    <dgm:cxn modelId="{2E8B690D-D4D9-445E-A393-E966B73E4EDC}" type="presParOf" srcId="{8CC9183B-8EC3-4A16-8123-C055B9223DE6}" destId="{526089FA-3C2B-49CF-916E-6048C50F2331}" srcOrd="0" destOrd="0" presId="urn:microsoft.com/office/officeart/2008/layout/LinedList"/>
    <dgm:cxn modelId="{75648B47-E0AB-4D0E-B831-BE8515869341}" type="presParOf" srcId="{8CC9183B-8EC3-4A16-8123-C055B9223DE6}" destId="{3D7F76E6-16FD-426B-B4D1-95B62E507AEC}" srcOrd="1" destOrd="0" presId="urn:microsoft.com/office/officeart/2008/layout/LinedList"/>
    <dgm:cxn modelId="{86BF2C2B-3F99-49E2-9847-D811C4D52F43}" type="presParOf" srcId="{3D7F76E6-16FD-426B-B4D1-95B62E507AEC}" destId="{384BD835-F100-4BEC-9F7F-E42C654E2D72}" srcOrd="0" destOrd="0" presId="urn:microsoft.com/office/officeart/2008/layout/LinedList"/>
    <dgm:cxn modelId="{E6696A24-9E0F-4587-B0C7-0CD7AF25AABD}" type="presParOf" srcId="{3D7F76E6-16FD-426B-B4D1-95B62E507AEC}" destId="{4E0F7BE2-F0CC-435F-84C2-457D47286EF3}" srcOrd="1" destOrd="0" presId="urn:microsoft.com/office/officeart/2008/layout/LinedList"/>
    <dgm:cxn modelId="{7ADF2985-D9CB-41F2-9080-C8A7ABB8C448}" type="presParOf" srcId="{8CC9183B-8EC3-4A16-8123-C055B9223DE6}" destId="{70CA3BCF-61F0-429F-AA96-334AD2DD0641}" srcOrd="2" destOrd="0" presId="urn:microsoft.com/office/officeart/2008/layout/LinedList"/>
    <dgm:cxn modelId="{4C2F7ED3-FA24-4445-AE24-ADE8CA962869}" type="presParOf" srcId="{8CC9183B-8EC3-4A16-8123-C055B9223DE6}" destId="{1E1FE81F-C865-4EBE-9007-FEF2F91D9EED}" srcOrd="3" destOrd="0" presId="urn:microsoft.com/office/officeart/2008/layout/LinedList"/>
    <dgm:cxn modelId="{E1AC6B90-228D-4B40-9484-BA3B84DAAE64}" type="presParOf" srcId="{1E1FE81F-C865-4EBE-9007-FEF2F91D9EED}" destId="{06F9488A-F07D-4FC7-BF51-8908BD73F47F}" srcOrd="0" destOrd="0" presId="urn:microsoft.com/office/officeart/2008/layout/LinedList"/>
    <dgm:cxn modelId="{16E2C05C-DB17-4062-B4AA-B1104BEBDD6F}" type="presParOf" srcId="{1E1FE81F-C865-4EBE-9007-FEF2F91D9EED}" destId="{2EF6EC8E-95A1-4681-9F79-1D0C693B542C}" srcOrd="1" destOrd="0" presId="urn:microsoft.com/office/officeart/2008/layout/LinedList"/>
    <dgm:cxn modelId="{E04B05B4-D459-4BC0-B3B8-BACAD2A77B84}" type="presParOf" srcId="{8CC9183B-8EC3-4A16-8123-C055B9223DE6}" destId="{8233BABA-1194-4408-BC0B-FABAC570FF2B}" srcOrd="4" destOrd="0" presId="urn:microsoft.com/office/officeart/2008/layout/LinedList"/>
    <dgm:cxn modelId="{3E1BEFF8-17F9-4277-AF0D-4A3A8C8C5928}" type="presParOf" srcId="{8CC9183B-8EC3-4A16-8123-C055B9223DE6}" destId="{F4284863-37D9-467C-9F4C-218CFBC125D0}" srcOrd="5" destOrd="0" presId="urn:microsoft.com/office/officeart/2008/layout/LinedList"/>
    <dgm:cxn modelId="{01BF1E3C-B38A-483F-9B0F-D2B29172734B}" type="presParOf" srcId="{F4284863-37D9-467C-9F4C-218CFBC125D0}" destId="{5A363AFA-4098-4BC5-8683-5F0D551BA4A9}" srcOrd="0" destOrd="0" presId="urn:microsoft.com/office/officeart/2008/layout/LinedList"/>
    <dgm:cxn modelId="{3A1FEC37-5742-4F07-852C-CE1E3DD93A7E}" type="presParOf" srcId="{F4284863-37D9-467C-9F4C-218CFBC125D0}" destId="{68D764B5-DFCA-4B43-A11B-5801018092FB}" srcOrd="1" destOrd="0" presId="urn:microsoft.com/office/officeart/2008/layout/LinedList"/>
    <dgm:cxn modelId="{6F22F289-9F2A-40AC-804B-E1FCDD4E0059}" type="presParOf" srcId="{8CC9183B-8EC3-4A16-8123-C055B9223DE6}" destId="{66E185E2-C0A1-4950-B39F-8D8EBC087767}" srcOrd="6" destOrd="0" presId="urn:microsoft.com/office/officeart/2008/layout/LinedList"/>
    <dgm:cxn modelId="{1CC67F8D-CC38-421F-B4CA-6B9E6EFE51FD}" type="presParOf" srcId="{8CC9183B-8EC3-4A16-8123-C055B9223DE6}" destId="{84C1EF6E-2FD7-4BB1-A0E9-F8EC048827C8}" srcOrd="7" destOrd="0" presId="urn:microsoft.com/office/officeart/2008/layout/LinedList"/>
    <dgm:cxn modelId="{7B050F12-E77F-4EF2-921B-8A481ED93E91}" type="presParOf" srcId="{84C1EF6E-2FD7-4BB1-A0E9-F8EC048827C8}" destId="{697EDF9D-6420-4496-94F2-888FC4E5D1BC}" srcOrd="0" destOrd="0" presId="urn:microsoft.com/office/officeart/2008/layout/LinedList"/>
    <dgm:cxn modelId="{7E9EC062-5A69-4EB6-B841-B5D9E9BA6CFE}" type="presParOf" srcId="{84C1EF6E-2FD7-4BB1-A0E9-F8EC048827C8}" destId="{C729E78A-ED3E-409E-9290-C61213E8EB77}" srcOrd="1" destOrd="0" presId="urn:microsoft.com/office/officeart/2008/layout/LinedList"/>
    <dgm:cxn modelId="{3BDB5EF1-15C9-4013-869D-12DF82810B18}" type="presParOf" srcId="{8CC9183B-8EC3-4A16-8123-C055B9223DE6}" destId="{3A4CBEDB-3F4A-4B02-8AEE-C2BA5A825A47}" srcOrd="8" destOrd="0" presId="urn:microsoft.com/office/officeart/2008/layout/LinedList"/>
    <dgm:cxn modelId="{A77BE978-1249-4586-890A-EC68B41A92AD}" type="presParOf" srcId="{8CC9183B-8EC3-4A16-8123-C055B9223DE6}" destId="{DE941BF1-D928-4757-ADF4-ACC5053ECD1F}" srcOrd="9" destOrd="0" presId="urn:microsoft.com/office/officeart/2008/layout/LinedList"/>
    <dgm:cxn modelId="{29332D57-EA18-4299-B9CB-F4336A9E329E}" type="presParOf" srcId="{DE941BF1-D928-4757-ADF4-ACC5053ECD1F}" destId="{4280BA4E-477A-46D8-B73C-F890A945BA81}" srcOrd="0" destOrd="0" presId="urn:microsoft.com/office/officeart/2008/layout/LinedList"/>
    <dgm:cxn modelId="{DECF9881-2C23-4B22-8349-279BC529C2F6}" type="presParOf" srcId="{DE941BF1-D928-4757-ADF4-ACC5053ECD1F}" destId="{84387481-AF64-43C4-B3F2-1F5E6183D3BC}" srcOrd="1" destOrd="0" presId="urn:microsoft.com/office/officeart/2008/layout/LinedList"/>
    <dgm:cxn modelId="{1D329E38-36D1-4EC2-B546-62C696B66CC1}" type="presParOf" srcId="{8CC9183B-8EC3-4A16-8123-C055B9223DE6}" destId="{E831AE30-3424-4654-901D-EB10B7F21D0B}" srcOrd="10" destOrd="0" presId="urn:microsoft.com/office/officeart/2008/layout/LinedList"/>
    <dgm:cxn modelId="{08DE7614-55AD-480C-A0F2-DFE1EEECEA6D}" type="presParOf" srcId="{8CC9183B-8EC3-4A16-8123-C055B9223DE6}" destId="{E98D3119-583D-4A25-B754-B816BF79B89C}" srcOrd="11" destOrd="0" presId="urn:microsoft.com/office/officeart/2008/layout/LinedList"/>
    <dgm:cxn modelId="{994A73C8-CD41-4CCC-8324-67252BF163B1}" type="presParOf" srcId="{E98D3119-583D-4A25-B754-B816BF79B89C}" destId="{F89D23E1-6409-4A6E-B5CC-EF2ED359983A}" srcOrd="0" destOrd="0" presId="urn:microsoft.com/office/officeart/2008/layout/LinedList"/>
    <dgm:cxn modelId="{69270F5E-D640-4CDA-9327-996ED19B3F00}" type="presParOf" srcId="{E98D3119-583D-4A25-B754-B816BF79B89C}" destId="{DB3AC70D-4067-4340-8016-59B790F9CE11}" srcOrd="1" destOrd="0" presId="urn:microsoft.com/office/officeart/2008/layout/LinedList"/>
    <dgm:cxn modelId="{B6A1F66E-9B3A-4CB6-AA11-A722F9D516E5}" type="presParOf" srcId="{8CC9183B-8EC3-4A16-8123-C055B9223DE6}" destId="{8CB99A42-F729-4F3F-A682-93DAB42B8F7F}" srcOrd="12" destOrd="0" presId="urn:microsoft.com/office/officeart/2008/layout/LinedList"/>
    <dgm:cxn modelId="{414D4803-78EF-484E-8A27-9C2EDCA96A3E}" type="presParOf" srcId="{8CC9183B-8EC3-4A16-8123-C055B9223DE6}" destId="{A708189F-4E8D-4673-B9AF-E5336F4BF7F3}" srcOrd="13" destOrd="0" presId="urn:microsoft.com/office/officeart/2008/layout/LinedList"/>
    <dgm:cxn modelId="{2F3CDDD2-8B66-4DF5-AE30-835D686B929C}" type="presParOf" srcId="{A708189F-4E8D-4673-B9AF-E5336F4BF7F3}" destId="{9A4ADF1A-D807-4C01-9A23-56A302807731}" srcOrd="0" destOrd="0" presId="urn:microsoft.com/office/officeart/2008/layout/LinedList"/>
    <dgm:cxn modelId="{DCFB333A-78C3-4B60-954A-05FDC9408C1C}" type="presParOf" srcId="{A708189F-4E8D-4673-B9AF-E5336F4BF7F3}" destId="{3C807F79-6B0B-4FE3-9E4A-9615C5763AE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B99AD2-5449-495F-9288-4633A702DDB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5F2FE368-D327-4161-9E97-344D01B94D5A}">
      <dgm:prSet/>
      <dgm:spPr/>
      <dgm:t>
        <a:bodyPr/>
        <a:lstStyle/>
        <a:p>
          <a:r>
            <a:rPr lang="ru-RU" b="1"/>
            <a:t>В пожароопасный период ни в коем случае не пользуйтесь открытым огнем в лесу!   </a:t>
          </a:r>
          <a:endParaRPr lang="ru-RU"/>
        </a:p>
      </dgm:t>
    </dgm:pt>
    <dgm:pt modelId="{4BB04F62-BF55-4E00-B6EC-FBF044440EFA}" type="parTrans" cxnId="{4B3F0837-D96A-45DD-846A-2DF2E8885701}">
      <dgm:prSet/>
      <dgm:spPr/>
      <dgm:t>
        <a:bodyPr/>
        <a:lstStyle/>
        <a:p>
          <a:endParaRPr lang="ru-RU"/>
        </a:p>
      </dgm:t>
    </dgm:pt>
    <dgm:pt modelId="{D799AE41-F171-4453-9EEF-EA4B3E190EBA}" type="sibTrans" cxnId="{4B3F0837-D96A-45DD-846A-2DF2E8885701}">
      <dgm:prSet/>
      <dgm:spPr/>
      <dgm:t>
        <a:bodyPr/>
        <a:lstStyle/>
        <a:p>
          <a:endParaRPr lang="ru-RU"/>
        </a:p>
      </dgm:t>
    </dgm:pt>
    <dgm:pt modelId="{1E411649-902B-4233-A1C5-A030343712DB}">
      <dgm:prSet/>
      <dgm:spPr/>
      <dgm:t>
        <a:bodyPr/>
        <a:lstStyle/>
        <a:p>
          <a:r>
            <a:rPr lang="ru-RU"/>
            <a:t>К таким периодам относятся середина и конец весны (лесная почва покрыта сухими листьями и травой), а также все лето и начало осени, когда стоит жаркая погода при отсутствии осадков более недели. </a:t>
          </a:r>
        </a:p>
      </dgm:t>
    </dgm:pt>
    <dgm:pt modelId="{550770E5-2180-43EF-88F2-6239F05F0E70}" type="parTrans" cxnId="{F01CCDB4-834A-425C-902E-0476B2D09D84}">
      <dgm:prSet/>
      <dgm:spPr/>
      <dgm:t>
        <a:bodyPr/>
        <a:lstStyle/>
        <a:p>
          <a:endParaRPr lang="ru-RU"/>
        </a:p>
      </dgm:t>
    </dgm:pt>
    <dgm:pt modelId="{9ABB9609-2F18-46F8-BE1C-6B9FE9F56453}" type="sibTrans" cxnId="{F01CCDB4-834A-425C-902E-0476B2D09D84}">
      <dgm:prSet/>
      <dgm:spPr/>
      <dgm:t>
        <a:bodyPr/>
        <a:lstStyle/>
        <a:p>
          <a:endParaRPr lang="ru-RU"/>
        </a:p>
      </dgm:t>
    </dgm:pt>
    <dgm:pt modelId="{7A1A63C8-E336-4942-8A84-52E63F50C8B9}">
      <dgm:prSet/>
      <dgm:spPr/>
      <dgm:t>
        <a:bodyPr/>
        <a:lstStyle/>
        <a:p>
          <a:r>
            <a:rPr lang="ru-RU" dirty="0"/>
            <a:t>Не разводите костер в тех местах, где много сухой травы, в хвойных молодняках, на участках леса, не очищенных от порубочных остатков. </a:t>
          </a:r>
        </a:p>
      </dgm:t>
    </dgm:pt>
    <dgm:pt modelId="{B284E744-55CB-4E5F-A0B2-EEA29EB9F96F}" type="parTrans" cxnId="{3B49A162-2CFC-4DF3-BC62-15924038662E}">
      <dgm:prSet/>
      <dgm:spPr/>
      <dgm:t>
        <a:bodyPr/>
        <a:lstStyle/>
        <a:p>
          <a:endParaRPr lang="ru-RU"/>
        </a:p>
      </dgm:t>
    </dgm:pt>
    <dgm:pt modelId="{7EBE44ED-763E-4BAD-817B-F7BE0EACB10D}" type="sibTrans" cxnId="{3B49A162-2CFC-4DF3-BC62-15924038662E}">
      <dgm:prSet/>
      <dgm:spPr/>
      <dgm:t>
        <a:bodyPr/>
        <a:lstStyle/>
        <a:p>
          <a:endParaRPr lang="ru-RU"/>
        </a:p>
      </dgm:t>
    </dgm:pt>
    <dgm:pt modelId="{14DBBFBE-1BC3-49BF-8B45-DA81C529AD10}">
      <dgm:prSet/>
      <dgm:spPr/>
      <dgm:t>
        <a:bodyPr/>
        <a:lstStyle/>
        <a:p>
          <a:r>
            <a:rPr lang="ru-RU"/>
            <a:t>Если в данной местности введен особый противопожарный режим, категорически запрещается посещение лесов до его отмены. </a:t>
          </a:r>
        </a:p>
      </dgm:t>
    </dgm:pt>
    <dgm:pt modelId="{C970D6CB-C170-4012-B3DB-054F51FD3A17}" type="parTrans" cxnId="{D8D4A5DE-7CC4-45CB-9B35-9323DB8DF5C9}">
      <dgm:prSet/>
      <dgm:spPr/>
      <dgm:t>
        <a:bodyPr/>
        <a:lstStyle/>
        <a:p>
          <a:endParaRPr lang="ru-RU"/>
        </a:p>
      </dgm:t>
    </dgm:pt>
    <dgm:pt modelId="{5DC88307-AD75-4270-B3AD-A0AD5D411F8B}" type="sibTrans" cxnId="{D8D4A5DE-7CC4-45CB-9B35-9323DB8DF5C9}">
      <dgm:prSet/>
      <dgm:spPr/>
      <dgm:t>
        <a:bodyPr/>
        <a:lstStyle/>
        <a:p>
          <a:endParaRPr lang="ru-RU"/>
        </a:p>
      </dgm:t>
    </dgm:pt>
    <dgm:pt modelId="{20952F73-0517-4232-9C0D-D2854996FCA5}">
      <dgm:prSet/>
      <dgm:spPr/>
      <dgm:t>
        <a:bodyPr/>
        <a:lstStyle/>
        <a:p>
          <a:r>
            <a:rPr lang="ru-RU"/>
            <a:t>Не берите с собой в лес легковоспламеняющиеся жидкости, а также пропитанные ими материалы. </a:t>
          </a:r>
        </a:p>
      </dgm:t>
    </dgm:pt>
    <dgm:pt modelId="{89834E18-BF1D-4787-83AD-1C987F29EF5C}" type="parTrans" cxnId="{07A8D2A4-BA3C-4846-AFEC-578F4DAC0545}">
      <dgm:prSet/>
      <dgm:spPr/>
      <dgm:t>
        <a:bodyPr/>
        <a:lstStyle/>
        <a:p>
          <a:endParaRPr lang="ru-RU"/>
        </a:p>
      </dgm:t>
    </dgm:pt>
    <dgm:pt modelId="{111BADB1-4792-4897-9037-E69AF529FE17}" type="sibTrans" cxnId="{07A8D2A4-BA3C-4846-AFEC-578F4DAC0545}">
      <dgm:prSet/>
      <dgm:spPr/>
      <dgm:t>
        <a:bodyPr/>
        <a:lstStyle/>
        <a:p>
          <a:endParaRPr lang="ru-RU"/>
        </a:p>
      </dgm:t>
    </dgm:pt>
    <dgm:pt modelId="{0AC00C64-D019-4550-A81D-F663257F1CD4}">
      <dgm:prSet/>
      <dgm:spPr/>
      <dgm:t>
        <a:bodyPr/>
        <a:lstStyle/>
        <a:p>
          <a:r>
            <a:rPr lang="ru-RU"/>
            <a:t>Не оставляйте в лесу никаких стеклянных осколков: при попадании солнечных лучей эти осколки могут сфокусировать их, что приведет к возникновению пожара.</a:t>
          </a:r>
        </a:p>
      </dgm:t>
    </dgm:pt>
    <dgm:pt modelId="{8118AFD6-8BB0-4C9F-95EA-7C63BCC3CF81}" type="parTrans" cxnId="{93003169-64F7-4178-85FD-7B6FE4B4B409}">
      <dgm:prSet/>
      <dgm:spPr/>
      <dgm:t>
        <a:bodyPr/>
        <a:lstStyle/>
        <a:p>
          <a:endParaRPr lang="ru-RU"/>
        </a:p>
      </dgm:t>
    </dgm:pt>
    <dgm:pt modelId="{5C3F9F9D-BA31-4D44-A228-1B2EEBFB2D3D}" type="sibTrans" cxnId="{93003169-64F7-4178-85FD-7B6FE4B4B409}">
      <dgm:prSet/>
      <dgm:spPr/>
      <dgm:t>
        <a:bodyPr/>
        <a:lstStyle/>
        <a:p>
          <a:endParaRPr lang="ru-RU"/>
        </a:p>
      </dgm:t>
    </dgm:pt>
    <dgm:pt modelId="{8EFB6637-FA8A-4F41-8718-8ECE86026BF6}" type="pres">
      <dgm:prSet presAssocID="{08B99AD2-5449-495F-9288-4633A702DDB8}" presName="vert0" presStyleCnt="0">
        <dgm:presLayoutVars>
          <dgm:dir/>
          <dgm:animOne val="branch"/>
          <dgm:animLvl val="lvl"/>
        </dgm:presLayoutVars>
      </dgm:prSet>
      <dgm:spPr/>
      <dgm:t>
        <a:bodyPr/>
        <a:lstStyle/>
        <a:p>
          <a:endParaRPr lang="ru-RU"/>
        </a:p>
      </dgm:t>
    </dgm:pt>
    <dgm:pt modelId="{605D2D06-D80A-45C4-9D25-968DEDA2A37B}" type="pres">
      <dgm:prSet presAssocID="{5F2FE368-D327-4161-9E97-344D01B94D5A}" presName="thickLine" presStyleLbl="alignNode1" presStyleIdx="0" presStyleCnt="6"/>
      <dgm:spPr/>
    </dgm:pt>
    <dgm:pt modelId="{1E29B73E-3407-4B65-B157-8452465D5949}" type="pres">
      <dgm:prSet presAssocID="{5F2FE368-D327-4161-9E97-344D01B94D5A}" presName="horz1" presStyleCnt="0"/>
      <dgm:spPr/>
    </dgm:pt>
    <dgm:pt modelId="{323D5442-6AB0-48C2-8C08-008EB4C4C836}" type="pres">
      <dgm:prSet presAssocID="{5F2FE368-D327-4161-9E97-344D01B94D5A}" presName="tx1" presStyleLbl="revTx" presStyleIdx="0" presStyleCnt="6"/>
      <dgm:spPr/>
      <dgm:t>
        <a:bodyPr/>
        <a:lstStyle/>
        <a:p>
          <a:endParaRPr lang="ru-RU"/>
        </a:p>
      </dgm:t>
    </dgm:pt>
    <dgm:pt modelId="{A861F313-F9DD-46A6-B2FC-50797386E5E8}" type="pres">
      <dgm:prSet presAssocID="{5F2FE368-D327-4161-9E97-344D01B94D5A}" presName="vert1" presStyleCnt="0"/>
      <dgm:spPr/>
    </dgm:pt>
    <dgm:pt modelId="{F7D8EEF4-C4D2-46DA-A0F3-3FEF35A45ECA}" type="pres">
      <dgm:prSet presAssocID="{1E411649-902B-4233-A1C5-A030343712DB}" presName="thickLine" presStyleLbl="alignNode1" presStyleIdx="1" presStyleCnt="6"/>
      <dgm:spPr/>
    </dgm:pt>
    <dgm:pt modelId="{18FFD189-7892-433A-B5D1-E63E605BA9AF}" type="pres">
      <dgm:prSet presAssocID="{1E411649-902B-4233-A1C5-A030343712DB}" presName="horz1" presStyleCnt="0"/>
      <dgm:spPr/>
    </dgm:pt>
    <dgm:pt modelId="{2213BE6C-1BDD-44B5-B1AC-3CFE24381162}" type="pres">
      <dgm:prSet presAssocID="{1E411649-902B-4233-A1C5-A030343712DB}" presName="tx1" presStyleLbl="revTx" presStyleIdx="1" presStyleCnt="6"/>
      <dgm:spPr/>
      <dgm:t>
        <a:bodyPr/>
        <a:lstStyle/>
        <a:p>
          <a:endParaRPr lang="ru-RU"/>
        </a:p>
      </dgm:t>
    </dgm:pt>
    <dgm:pt modelId="{2161F2AC-A5E6-4DEC-9E54-8C022396EAFD}" type="pres">
      <dgm:prSet presAssocID="{1E411649-902B-4233-A1C5-A030343712DB}" presName="vert1" presStyleCnt="0"/>
      <dgm:spPr/>
    </dgm:pt>
    <dgm:pt modelId="{701599D9-0428-4DDF-B058-2E22EF1E136D}" type="pres">
      <dgm:prSet presAssocID="{7A1A63C8-E336-4942-8A84-52E63F50C8B9}" presName="thickLine" presStyleLbl="alignNode1" presStyleIdx="2" presStyleCnt="6"/>
      <dgm:spPr/>
    </dgm:pt>
    <dgm:pt modelId="{3BC69E09-1B82-427E-BD5E-8A78883822AC}" type="pres">
      <dgm:prSet presAssocID="{7A1A63C8-E336-4942-8A84-52E63F50C8B9}" presName="horz1" presStyleCnt="0"/>
      <dgm:spPr/>
    </dgm:pt>
    <dgm:pt modelId="{A8403A42-3BF5-44C5-8ACA-2786FF8F54E0}" type="pres">
      <dgm:prSet presAssocID="{7A1A63C8-E336-4942-8A84-52E63F50C8B9}" presName="tx1" presStyleLbl="revTx" presStyleIdx="2" presStyleCnt="6"/>
      <dgm:spPr/>
      <dgm:t>
        <a:bodyPr/>
        <a:lstStyle/>
        <a:p>
          <a:endParaRPr lang="ru-RU"/>
        </a:p>
      </dgm:t>
    </dgm:pt>
    <dgm:pt modelId="{E746298A-24AD-41EC-8C3F-9E62CB393F3E}" type="pres">
      <dgm:prSet presAssocID="{7A1A63C8-E336-4942-8A84-52E63F50C8B9}" presName="vert1" presStyleCnt="0"/>
      <dgm:spPr/>
    </dgm:pt>
    <dgm:pt modelId="{13688168-8CD6-4BA7-BDBF-B011CBE232D7}" type="pres">
      <dgm:prSet presAssocID="{14DBBFBE-1BC3-49BF-8B45-DA81C529AD10}" presName="thickLine" presStyleLbl="alignNode1" presStyleIdx="3" presStyleCnt="6"/>
      <dgm:spPr/>
    </dgm:pt>
    <dgm:pt modelId="{57A58D65-E225-4791-8DBD-21CF292930B0}" type="pres">
      <dgm:prSet presAssocID="{14DBBFBE-1BC3-49BF-8B45-DA81C529AD10}" presName="horz1" presStyleCnt="0"/>
      <dgm:spPr/>
    </dgm:pt>
    <dgm:pt modelId="{EB831A60-1DB8-48D6-9BDB-4ABC9C1E4446}" type="pres">
      <dgm:prSet presAssocID="{14DBBFBE-1BC3-49BF-8B45-DA81C529AD10}" presName="tx1" presStyleLbl="revTx" presStyleIdx="3" presStyleCnt="6"/>
      <dgm:spPr/>
      <dgm:t>
        <a:bodyPr/>
        <a:lstStyle/>
        <a:p>
          <a:endParaRPr lang="ru-RU"/>
        </a:p>
      </dgm:t>
    </dgm:pt>
    <dgm:pt modelId="{0846FF72-4BF5-4923-A1E7-084813B92698}" type="pres">
      <dgm:prSet presAssocID="{14DBBFBE-1BC3-49BF-8B45-DA81C529AD10}" presName="vert1" presStyleCnt="0"/>
      <dgm:spPr/>
    </dgm:pt>
    <dgm:pt modelId="{A386928C-784C-4FF3-A89D-0FF4B9908607}" type="pres">
      <dgm:prSet presAssocID="{20952F73-0517-4232-9C0D-D2854996FCA5}" presName="thickLine" presStyleLbl="alignNode1" presStyleIdx="4" presStyleCnt="6"/>
      <dgm:spPr/>
    </dgm:pt>
    <dgm:pt modelId="{904AAAB7-45AF-41F2-B445-AFD247C517E7}" type="pres">
      <dgm:prSet presAssocID="{20952F73-0517-4232-9C0D-D2854996FCA5}" presName="horz1" presStyleCnt="0"/>
      <dgm:spPr/>
    </dgm:pt>
    <dgm:pt modelId="{802EF8AE-9167-4CA6-AEEA-FDBE0D487146}" type="pres">
      <dgm:prSet presAssocID="{20952F73-0517-4232-9C0D-D2854996FCA5}" presName="tx1" presStyleLbl="revTx" presStyleIdx="4" presStyleCnt="6"/>
      <dgm:spPr/>
      <dgm:t>
        <a:bodyPr/>
        <a:lstStyle/>
        <a:p>
          <a:endParaRPr lang="ru-RU"/>
        </a:p>
      </dgm:t>
    </dgm:pt>
    <dgm:pt modelId="{36EDE892-658C-4A0C-9F82-CC4C7CE104EC}" type="pres">
      <dgm:prSet presAssocID="{20952F73-0517-4232-9C0D-D2854996FCA5}" presName="vert1" presStyleCnt="0"/>
      <dgm:spPr/>
    </dgm:pt>
    <dgm:pt modelId="{3DB3EEC4-8D1B-440D-8F0A-D26F2FBE13DF}" type="pres">
      <dgm:prSet presAssocID="{0AC00C64-D019-4550-A81D-F663257F1CD4}" presName="thickLine" presStyleLbl="alignNode1" presStyleIdx="5" presStyleCnt="6"/>
      <dgm:spPr/>
    </dgm:pt>
    <dgm:pt modelId="{7F066917-E906-4BFA-8A1F-788AA215A707}" type="pres">
      <dgm:prSet presAssocID="{0AC00C64-D019-4550-A81D-F663257F1CD4}" presName="horz1" presStyleCnt="0"/>
      <dgm:spPr/>
    </dgm:pt>
    <dgm:pt modelId="{535837A5-23AB-4EEA-911F-484435790B81}" type="pres">
      <dgm:prSet presAssocID="{0AC00C64-D019-4550-A81D-F663257F1CD4}" presName="tx1" presStyleLbl="revTx" presStyleIdx="5" presStyleCnt="6"/>
      <dgm:spPr/>
      <dgm:t>
        <a:bodyPr/>
        <a:lstStyle/>
        <a:p>
          <a:endParaRPr lang="ru-RU"/>
        </a:p>
      </dgm:t>
    </dgm:pt>
    <dgm:pt modelId="{2D104D84-EF37-446B-A820-C4A9508A85E5}" type="pres">
      <dgm:prSet presAssocID="{0AC00C64-D019-4550-A81D-F663257F1CD4}" presName="vert1" presStyleCnt="0"/>
      <dgm:spPr/>
    </dgm:pt>
  </dgm:ptLst>
  <dgm:cxnLst>
    <dgm:cxn modelId="{D8D4A5DE-7CC4-45CB-9B35-9323DB8DF5C9}" srcId="{08B99AD2-5449-495F-9288-4633A702DDB8}" destId="{14DBBFBE-1BC3-49BF-8B45-DA81C529AD10}" srcOrd="3" destOrd="0" parTransId="{C970D6CB-C170-4012-B3DB-054F51FD3A17}" sibTransId="{5DC88307-AD75-4270-B3AD-A0AD5D411F8B}"/>
    <dgm:cxn modelId="{90DDB4D0-C636-4EC5-82C8-BBD87C95944B}" type="presOf" srcId="{5F2FE368-D327-4161-9E97-344D01B94D5A}" destId="{323D5442-6AB0-48C2-8C08-008EB4C4C836}" srcOrd="0" destOrd="0" presId="urn:microsoft.com/office/officeart/2008/layout/LinedList"/>
    <dgm:cxn modelId="{07A8D2A4-BA3C-4846-AFEC-578F4DAC0545}" srcId="{08B99AD2-5449-495F-9288-4633A702DDB8}" destId="{20952F73-0517-4232-9C0D-D2854996FCA5}" srcOrd="4" destOrd="0" parTransId="{89834E18-BF1D-4787-83AD-1C987F29EF5C}" sibTransId="{111BADB1-4792-4897-9037-E69AF529FE17}"/>
    <dgm:cxn modelId="{F0E3AFDA-CE8D-4C51-8360-E5A244FA3FAD}" type="presOf" srcId="{7A1A63C8-E336-4942-8A84-52E63F50C8B9}" destId="{A8403A42-3BF5-44C5-8ACA-2786FF8F54E0}" srcOrd="0" destOrd="0" presId="urn:microsoft.com/office/officeart/2008/layout/LinedList"/>
    <dgm:cxn modelId="{CDCA5F36-7E2C-4006-A629-691A3625F16F}" type="presOf" srcId="{20952F73-0517-4232-9C0D-D2854996FCA5}" destId="{802EF8AE-9167-4CA6-AEEA-FDBE0D487146}" srcOrd="0" destOrd="0" presId="urn:microsoft.com/office/officeart/2008/layout/LinedList"/>
    <dgm:cxn modelId="{015EC27F-0E82-45CC-A0DF-C15C5AE06FD3}" type="presOf" srcId="{0AC00C64-D019-4550-A81D-F663257F1CD4}" destId="{535837A5-23AB-4EEA-911F-484435790B81}" srcOrd="0" destOrd="0" presId="urn:microsoft.com/office/officeart/2008/layout/LinedList"/>
    <dgm:cxn modelId="{90EB2B14-7C28-4697-8539-4643BF5C476B}" type="presOf" srcId="{08B99AD2-5449-495F-9288-4633A702DDB8}" destId="{8EFB6637-FA8A-4F41-8718-8ECE86026BF6}" srcOrd="0" destOrd="0" presId="urn:microsoft.com/office/officeart/2008/layout/LinedList"/>
    <dgm:cxn modelId="{3B49A162-2CFC-4DF3-BC62-15924038662E}" srcId="{08B99AD2-5449-495F-9288-4633A702DDB8}" destId="{7A1A63C8-E336-4942-8A84-52E63F50C8B9}" srcOrd="2" destOrd="0" parTransId="{B284E744-55CB-4E5F-A0B2-EEA29EB9F96F}" sibTransId="{7EBE44ED-763E-4BAD-817B-F7BE0EACB10D}"/>
    <dgm:cxn modelId="{F01CCDB4-834A-425C-902E-0476B2D09D84}" srcId="{08B99AD2-5449-495F-9288-4633A702DDB8}" destId="{1E411649-902B-4233-A1C5-A030343712DB}" srcOrd="1" destOrd="0" parTransId="{550770E5-2180-43EF-88F2-6239F05F0E70}" sibTransId="{9ABB9609-2F18-46F8-BE1C-6B9FE9F56453}"/>
    <dgm:cxn modelId="{57D52376-A1CA-4FA9-A86D-C0D6088AF421}" type="presOf" srcId="{14DBBFBE-1BC3-49BF-8B45-DA81C529AD10}" destId="{EB831A60-1DB8-48D6-9BDB-4ABC9C1E4446}" srcOrd="0" destOrd="0" presId="urn:microsoft.com/office/officeart/2008/layout/LinedList"/>
    <dgm:cxn modelId="{4B3F0837-D96A-45DD-846A-2DF2E8885701}" srcId="{08B99AD2-5449-495F-9288-4633A702DDB8}" destId="{5F2FE368-D327-4161-9E97-344D01B94D5A}" srcOrd="0" destOrd="0" parTransId="{4BB04F62-BF55-4E00-B6EC-FBF044440EFA}" sibTransId="{D799AE41-F171-4453-9EEF-EA4B3E190EBA}"/>
    <dgm:cxn modelId="{93003169-64F7-4178-85FD-7B6FE4B4B409}" srcId="{08B99AD2-5449-495F-9288-4633A702DDB8}" destId="{0AC00C64-D019-4550-A81D-F663257F1CD4}" srcOrd="5" destOrd="0" parTransId="{8118AFD6-8BB0-4C9F-95EA-7C63BCC3CF81}" sibTransId="{5C3F9F9D-BA31-4D44-A228-1B2EEBFB2D3D}"/>
    <dgm:cxn modelId="{1C9A1750-1D3A-4958-B9EA-BBF574C20836}" type="presOf" srcId="{1E411649-902B-4233-A1C5-A030343712DB}" destId="{2213BE6C-1BDD-44B5-B1AC-3CFE24381162}" srcOrd="0" destOrd="0" presId="urn:microsoft.com/office/officeart/2008/layout/LinedList"/>
    <dgm:cxn modelId="{A29D3EBB-7EA7-41AB-8B67-68C829B407CA}" type="presParOf" srcId="{8EFB6637-FA8A-4F41-8718-8ECE86026BF6}" destId="{605D2D06-D80A-45C4-9D25-968DEDA2A37B}" srcOrd="0" destOrd="0" presId="urn:microsoft.com/office/officeart/2008/layout/LinedList"/>
    <dgm:cxn modelId="{F800016F-6CFA-404A-B3F3-9D07F0DD8CDB}" type="presParOf" srcId="{8EFB6637-FA8A-4F41-8718-8ECE86026BF6}" destId="{1E29B73E-3407-4B65-B157-8452465D5949}" srcOrd="1" destOrd="0" presId="urn:microsoft.com/office/officeart/2008/layout/LinedList"/>
    <dgm:cxn modelId="{7B8C7298-5C3E-42FC-8FAC-6A71D1730D4F}" type="presParOf" srcId="{1E29B73E-3407-4B65-B157-8452465D5949}" destId="{323D5442-6AB0-48C2-8C08-008EB4C4C836}" srcOrd="0" destOrd="0" presId="urn:microsoft.com/office/officeart/2008/layout/LinedList"/>
    <dgm:cxn modelId="{1CB4D2B4-DD8E-4E42-9C77-54FD4D43769D}" type="presParOf" srcId="{1E29B73E-3407-4B65-B157-8452465D5949}" destId="{A861F313-F9DD-46A6-B2FC-50797386E5E8}" srcOrd="1" destOrd="0" presId="urn:microsoft.com/office/officeart/2008/layout/LinedList"/>
    <dgm:cxn modelId="{D168AB24-D0A9-459E-A95F-719C44FD74FD}" type="presParOf" srcId="{8EFB6637-FA8A-4F41-8718-8ECE86026BF6}" destId="{F7D8EEF4-C4D2-46DA-A0F3-3FEF35A45ECA}" srcOrd="2" destOrd="0" presId="urn:microsoft.com/office/officeart/2008/layout/LinedList"/>
    <dgm:cxn modelId="{0C6AAAF4-DCB3-4C90-A97D-3C756B9131A6}" type="presParOf" srcId="{8EFB6637-FA8A-4F41-8718-8ECE86026BF6}" destId="{18FFD189-7892-433A-B5D1-E63E605BA9AF}" srcOrd="3" destOrd="0" presId="urn:microsoft.com/office/officeart/2008/layout/LinedList"/>
    <dgm:cxn modelId="{E9F81EE4-1F36-4FBB-8D65-BD8952CCFD72}" type="presParOf" srcId="{18FFD189-7892-433A-B5D1-E63E605BA9AF}" destId="{2213BE6C-1BDD-44B5-B1AC-3CFE24381162}" srcOrd="0" destOrd="0" presId="urn:microsoft.com/office/officeart/2008/layout/LinedList"/>
    <dgm:cxn modelId="{657FF2B5-FB24-4170-A9A8-740A3B9EADCA}" type="presParOf" srcId="{18FFD189-7892-433A-B5D1-E63E605BA9AF}" destId="{2161F2AC-A5E6-4DEC-9E54-8C022396EAFD}" srcOrd="1" destOrd="0" presId="urn:microsoft.com/office/officeart/2008/layout/LinedList"/>
    <dgm:cxn modelId="{06009ED3-C872-4462-A1E4-D629F85FE154}" type="presParOf" srcId="{8EFB6637-FA8A-4F41-8718-8ECE86026BF6}" destId="{701599D9-0428-4DDF-B058-2E22EF1E136D}" srcOrd="4" destOrd="0" presId="urn:microsoft.com/office/officeart/2008/layout/LinedList"/>
    <dgm:cxn modelId="{A7451EDB-E9F0-49A8-B488-02BC0D9BF3C5}" type="presParOf" srcId="{8EFB6637-FA8A-4F41-8718-8ECE86026BF6}" destId="{3BC69E09-1B82-427E-BD5E-8A78883822AC}" srcOrd="5" destOrd="0" presId="urn:microsoft.com/office/officeart/2008/layout/LinedList"/>
    <dgm:cxn modelId="{70EFFE48-C033-4E0F-A0EC-1310B2E5DC1F}" type="presParOf" srcId="{3BC69E09-1B82-427E-BD5E-8A78883822AC}" destId="{A8403A42-3BF5-44C5-8ACA-2786FF8F54E0}" srcOrd="0" destOrd="0" presId="urn:microsoft.com/office/officeart/2008/layout/LinedList"/>
    <dgm:cxn modelId="{D1641596-0781-4712-BDF8-24DBC1B6A637}" type="presParOf" srcId="{3BC69E09-1B82-427E-BD5E-8A78883822AC}" destId="{E746298A-24AD-41EC-8C3F-9E62CB393F3E}" srcOrd="1" destOrd="0" presId="urn:microsoft.com/office/officeart/2008/layout/LinedList"/>
    <dgm:cxn modelId="{EE49E3B6-A8A3-4523-8178-414A667D6E31}" type="presParOf" srcId="{8EFB6637-FA8A-4F41-8718-8ECE86026BF6}" destId="{13688168-8CD6-4BA7-BDBF-B011CBE232D7}" srcOrd="6" destOrd="0" presId="urn:microsoft.com/office/officeart/2008/layout/LinedList"/>
    <dgm:cxn modelId="{896D07C3-2EFC-4884-83CB-89802BDA58AE}" type="presParOf" srcId="{8EFB6637-FA8A-4F41-8718-8ECE86026BF6}" destId="{57A58D65-E225-4791-8DBD-21CF292930B0}" srcOrd="7" destOrd="0" presId="urn:microsoft.com/office/officeart/2008/layout/LinedList"/>
    <dgm:cxn modelId="{B1D4C45E-B235-43D8-A125-90F2518C0931}" type="presParOf" srcId="{57A58D65-E225-4791-8DBD-21CF292930B0}" destId="{EB831A60-1DB8-48D6-9BDB-4ABC9C1E4446}" srcOrd="0" destOrd="0" presId="urn:microsoft.com/office/officeart/2008/layout/LinedList"/>
    <dgm:cxn modelId="{37DE7CE0-9E11-4A96-A980-C00480CB23E9}" type="presParOf" srcId="{57A58D65-E225-4791-8DBD-21CF292930B0}" destId="{0846FF72-4BF5-4923-A1E7-084813B92698}" srcOrd="1" destOrd="0" presId="urn:microsoft.com/office/officeart/2008/layout/LinedList"/>
    <dgm:cxn modelId="{C581AC26-1949-40DE-875E-F970014B2DB4}" type="presParOf" srcId="{8EFB6637-FA8A-4F41-8718-8ECE86026BF6}" destId="{A386928C-784C-4FF3-A89D-0FF4B9908607}" srcOrd="8" destOrd="0" presId="urn:microsoft.com/office/officeart/2008/layout/LinedList"/>
    <dgm:cxn modelId="{B6DD4E31-1AF8-44B0-B925-3EB7F01173EB}" type="presParOf" srcId="{8EFB6637-FA8A-4F41-8718-8ECE86026BF6}" destId="{904AAAB7-45AF-41F2-B445-AFD247C517E7}" srcOrd="9" destOrd="0" presId="urn:microsoft.com/office/officeart/2008/layout/LinedList"/>
    <dgm:cxn modelId="{2381FC0D-F788-4669-9C70-D97A49AE757C}" type="presParOf" srcId="{904AAAB7-45AF-41F2-B445-AFD247C517E7}" destId="{802EF8AE-9167-4CA6-AEEA-FDBE0D487146}" srcOrd="0" destOrd="0" presId="urn:microsoft.com/office/officeart/2008/layout/LinedList"/>
    <dgm:cxn modelId="{A1C575B1-3ADD-40B9-BD43-0BC0B1F783D3}" type="presParOf" srcId="{904AAAB7-45AF-41F2-B445-AFD247C517E7}" destId="{36EDE892-658C-4A0C-9F82-CC4C7CE104EC}" srcOrd="1" destOrd="0" presId="urn:microsoft.com/office/officeart/2008/layout/LinedList"/>
    <dgm:cxn modelId="{833A6C6E-E690-4AB1-A49A-276FC3566D17}" type="presParOf" srcId="{8EFB6637-FA8A-4F41-8718-8ECE86026BF6}" destId="{3DB3EEC4-8D1B-440D-8F0A-D26F2FBE13DF}" srcOrd="10" destOrd="0" presId="urn:microsoft.com/office/officeart/2008/layout/LinedList"/>
    <dgm:cxn modelId="{3008AFF6-DD3A-460C-A3AD-1513751DA9BB}" type="presParOf" srcId="{8EFB6637-FA8A-4F41-8718-8ECE86026BF6}" destId="{7F066917-E906-4BFA-8A1F-788AA215A707}" srcOrd="11" destOrd="0" presId="urn:microsoft.com/office/officeart/2008/layout/LinedList"/>
    <dgm:cxn modelId="{01E81ED1-C6A0-4027-94EA-25CD11F72FB4}" type="presParOf" srcId="{7F066917-E906-4BFA-8A1F-788AA215A707}" destId="{535837A5-23AB-4EEA-911F-484435790B81}" srcOrd="0" destOrd="0" presId="urn:microsoft.com/office/officeart/2008/layout/LinedList"/>
    <dgm:cxn modelId="{CF9F5CE9-B2BE-4206-A7AF-0E4D7865E6E7}" type="presParOf" srcId="{7F066917-E906-4BFA-8A1F-788AA215A707}" destId="{2D104D84-EF37-446B-A820-C4A9508A85E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E89DD3-E9DC-44BF-A58E-325C815F913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ru-RU"/>
        </a:p>
      </dgm:t>
    </dgm:pt>
    <dgm:pt modelId="{A4B8EAD8-BE0D-43FB-B45A-101622320080}">
      <dgm:prSet/>
      <dgm:spPr/>
      <dgm:t>
        <a:bodyPr/>
        <a:lstStyle/>
        <a:p>
          <a:r>
            <a:rPr lang="ru-RU"/>
            <a:t>1. Осторожно промойте рану большим количеством чистой проточной воды.</a:t>
          </a:r>
        </a:p>
      </dgm:t>
    </dgm:pt>
    <dgm:pt modelId="{DC7785C0-5F5F-432A-B5AE-C6334968C1AC}" type="parTrans" cxnId="{783BC84D-3ECA-4DB8-9F1E-E367C27E739E}">
      <dgm:prSet/>
      <dgm:spPr/>
      <dgm:t>
        <a:bodyPr/>
        <a:lstStyle/>
        <a:p>
          <a:endParaRPr lang="ru-RU"/>
        </a:p>
      </dgm:t>
    </dgm:pt>
    <dgm:pt modelId="{E2606852-CDCA-490C-93B7-B7505D5DCDFA}" type="sibTrans" cxnId="{783BC84D-3ECA-4DB8-9F1E-E367C27E739E}">
      <dgm:prSet/>
      <dgm:spPr/>
      <dgm:t>
        <a:bodyPr/>
        <a:lstStyle/>
        <a:p>
          <a:endParaRPr lang="ru-RU"/>
        </a:p>
      </dgm:t>
    </dgm:pt>
    <dgm:pt modelId="{D499AA40-0A7B-4BE5-8413-EF7E18E7EA1F}">
      <dgm:prSet/>
      <dgm:spPr/>
      <dgm:t>
        <a:bodyPr/>
        <a:lstStyle/>
        <a:p>
          <a:r>
            <a:rPr lang="ru-RU"/>
            <a:t>2. Обработайте кожу вокруг раны дезинфицирующим средством.</a:t>
          </a:r>
        </a:p>
      </dgm:t>
    </dgm:pt>
    <dgm:pt modelId="{79F2DE6B-82CF-45E8-A6D4-3B8E7FA8C46B}" type="parTrans" cxnId="{82199CE9-F10B-404B-A34A-0AE3FCDACC70}">
      <dgm:prSet/>
      <dgm:spPr/>
      <dgm:t>
        <a:bodyPr/>
        <a:lstStyle/>
        <a:p>
          <a:endParaRPr lang="ru-RU"/>
        </a:p>
      </dgm:t>
    </dgm:pt>
    <dgm:pt modelId="{270BECB2-523C-4F25-B163-31903ED1F1EA}" type="sibTrans" cxnId="{82199CE9-F10B-404B-A34A-0AE3FCDACC70}">
      <dgm:prSet/>
      <dgm:spPr/>
      <dgm:t>
        <a:bodyPr/>
        <a:lstStyle/>
        <a:p>
          <a:endParaRPr lang="ru-RU"/>
        </a:p>
      </dgm:t>
    </dgm:pt>
    <dgm:pt modelId="{169657E0-E709-48DF-A76C-653B81A8950A}">
      <dgm:prSet/>
      <dgm:spPr/>
      <dgm:t>
        <a:bodyPr/>
        <a:lstStyle/>
        <a:p>
          <a:r>
            <a:rPr lang="ru-RU"/>
            <a:t>3. На повреждённый участок тела наложите стерильную повязку (бинт, пластырь).</a:t>
          </a:r>
        </a:p>
      </dgm:t>
    </dgm:pt>
    <dgm:pt modelId="{553A2BAE-5217-4460-A31A-86CE22750CAC}" type="parTrans" cxnId="{68DA839B-06E5-406E-BF12-E2446897C3EC}">
      <dgm:prSet/>
      <dgm:spPr/>
      <dgm:t>
        <a:bodyPr/>
        <a:lstStyle/>
        <a:p>
          <a:endParaRPr lang="ru-RU"/>
        </a:p>
      </dgm:t>
    </dgm:pt>
    <dgm:pt modelId="{643162D8-3F69-47C0-8B68-71FC012EBD47}" type="sibTrans" cxnId="{68DA839B-06E5-406E-BF12-E2446897C3EC}">
      <dgm:prSet/>
      <dgm:spPr/>
      <dgm:t>
        <a:bodyPr/>
        <a:lstStyle/>
        <a:p>
          <a:endParaRPr lang="ru-RU"/>
        </a:p>
      </dgm:t>
    </dgm:pt>
    <dgm:pt modelId="{71C40F31-472D-4D3A-9F3A-0D9915F04C91}" type="pres">
      <dgm:prSet presAssocID="{D8E89DD3-E9DC-44BF-A58E-325C815F9132}" presName="Name0" presStyleCnt="0">
        <dgm:presLayoutVars>
          <dgm:dir/>
          <dgm:resizeHandles val="exact"/>
        </dgm:presLayoutVars>
      </dgm:prSet>
      <dgm:spPr/>
      <dgm:t>
        <a:bodyPr/>
        <a:lstStyle/>
        <a:p>
          <a:endParaRPr lang="ru-RU"/>
        </a:p>
      </dgm:t>
    </dgm:pt>
    <dgm:pt modelId="{CF4AC230-980E-428E-B986-2B2452F312C3}" type="pres">
      <dgm:prSet presAssocID="{A4B8EAD8-BE0D-43FB-B45A-101622320080}" presName="compNode" presStyleCnt="0"/>
      <dgm:spPr/>
    </dgm:pt>
    <dgm:pt modelId="{5086F25A-FC43-494E-8825-A492B12048F0}" type="pres">
      <dgm:prSet presAssocID="{A4B8EAD8-BE0D-43FB-B45A-101622320080}" presName="pictRect" presStyleLbl="node1" presStyleIdx="0" presStyleCnt="3"/>
      <dgm:spPr>
        <a:blipFill rotWithShape="1">
          <a:blip xmlns:r="http://schemas.openxmlformats.org/officeDocument/2006/relationships" r:embed="rId1"/>
          <a:srcRect/>
          <a:stretch>
            <a:fillRect t="-4000" b="-4000"/>
          </a:stretch>
        </a:blipFill>
      </dgm:spPr>
    </dgm:pt>
    <dgm:pt modelId="{C1FA1402-0A81-4F2B-B764-5A40DEABE9EE}" type="pres">
      <dgm:prSet presAssocID="{A4B8EAD8-BE0D-43FB-B45A-101622320080}" presName="textRect" presStyleLbl="revTx" presStyleIdx="0" presStyleCnt="3">
        <dgm:presLayoutVars>
          <dgm:bulletEnabled val="1"/>
        </dgm:presLayoutVars>
      </dgm:prSet>
      <dgm:spPr/>
      <dgm:t>
        <a:bodyPr/>
        <a:lstStyle/>
        <a:p>
          <a:endParaRPr lang="ru-RU"/>
        </a:p>
      </dgm:t>
    </dgm:pt>
    <dgm:pt modelId="{54D3B2CE-15A7-4610-BA39-D4ECFB54EDD1}" type="pres">
      <dgm:prSet presAssocID="{E2606852-CDCA-490C-93B7-B7505D5DCDFA}" presName="sibTrans" presStyleLbl="sibTrans2D1" presStyleIdx="0" presStyleCnt="0"/>
      <dgm:spPr/>
      <dgm:t>
        <a:bodyPr/>
        <a:lstStyle/>
        <a:p>
          <a:endParaRPr lang="ru-RU"/>
        </a:p>
      </dgm:t>
    </dgm:pt>
    <dgm:pt modelId="{4215C056-503A-4C00-8A51-7E732117A573}" type="pres">
      <dgm:prSet presAssocID="{D499AA40-0A7B-4BE5-8413-EF7E18E7EA1F}" presName="compNode" presStyleCnt="0"/>
      <dgm:spPr/>
    </dgm:pt>
    <dgm:pt modelId="{48548876-DEC0-4572-ABC4-37533F6AC04A}" type="pres">
      <dgm:prSet presAssocID="{D499AA40-0A7B-4BE5-8413-EF7E18E7EA1F}" presName="pictRect" presStyleLbl="node1" presStyleIdx="1" presStyleCnt="3"/>
      <dgm:spPr>
        <a:blipFill rotWithShape="1">
          <a:blip xmlns:r="http://schemas.openxmlformats.org/officeDocument/2006/relationships" r:embed="rId2"/>
          <a:srcRect/>
          <a:stretch>
            <a:fillRect l="-2000" r="-2000"/>
          </a:stretch>
        </a:blipFill>
      </dgm:spPr>
    </dgm:pt>
    <dgm:pt modelId="{155612B7-463E-434D-9B1D-1F97C22BDBCD}" type="pres">
      <dgm:prSet presAssocID="{D499AA40-0A7B-4BE5-8413-EF7E18E7EA1F}" presName="textRect" presStyleLbl="revTx" presStyleIdx="1" presStyleCnt="3">
        <dgm:presLayoutVars>
          <dgm:bulletEnabled val="1"/>
        </dgm:presLayoutVars>
      </dgm:prSet>
      <dgm:spPr/>
      <dgm:t>
        <a:bodyPr/>
        <a:lstStyle/>
        <a:p>
          <a:endParaRPr lang="ru-RU"/>
        </a:p>
      </dgm:t>
    </dgm:pt>
    <dgm:pt modelId="{B1123208-5233-4EEF-9B10-0688A2F46AA4}" type="pres">
      <dgm:prSet presAssocID="{270BECB2-523C-4F25-B163-31903ED1F1EA}" presName="sibTrans" presStyleLbl="sibTrans2D1" presStyleIdx="0" presStyleCnt="0"/>
      <dgm:spPr/>
      <dgm:t>
        <a:bodyPr/>
        <a:lstStyle/>
        <a:p>
          <a:endParaRPr lang="ru-RU"/>
        </a:p>
      </dgm:t>
    </dgm:pt>
    <dgm:pt modelId="{E22047DA-B229-4926-812A-DF816AD80884}" type="pres">
      <dgm:prSet presAssocID="{169657E0-E709-48DF-A76C-653B81A8950A}" presName="compNode" presStyleCnt="0"/>
      <dgm:spPr/>
    </dgm:pt>
    <dgm:pt modelId="{50E021FF-F5FB-452C-93CB-6AA13F3C9A6C}" type="pres">
      <dgm:prSet presAssocID="{169657E0-E709-48DF-A76C-653B81A8950A}" presName="pictRect" presStyleLbl="node1" presStyleIdx="2" presStyleCnt="3"/>
      <dgm:spPr>
        <a:blipFill rotWithShape="1">
          <a:blip xmlns:r="http://schemas.openxmlformats.org/officeDocument/2006/relationships" r:embed="rId3"/>
          <a:srcRect/>
          <a:stretch>
            <a:fillRect t="-23000" b="-23000"/>
          </a:stretch>
        </a:blipFill>
      </dgm:spPr>
    </dgm:pt>
    <dgm:pt modelId="{B871932E-5AC7-4622-992F-0B153A621850}" type="pres">
      <dgm:prSet presAssocID="{169657E0-E709-48DF-A76C-653B81A8950A}" presName="textRect" presStyleLbl="revTx" presStyleIdx="2" presStyleCnt="3">
        <dgm:presLayoutVars>
          <dgm:bulletEnabled val="1"/>
        </dgm:presLayoutVars>
      </dgm:prSet>
      <dgm:spPr/>
      <dgm:t>
        <a:bodyPr/>
        <a:lstStyle/>
        <a:p>
          <a:endParaRPr lang="ru-RU"/>
        </a:p>
      </dgm:t>
    </dgm:pt>
  </dgm:ptLst>
  <dgm:cxnLst>
    <dgm:cxn modelId="{EE23B8C5-4E27-4F18-8280-4B8A06832056}" type="presOf" srcId="{E2606852-CDCA-490C-93B7-B7505D5DCDFA}" destId="{54D3B2CE-15A7-4610-BA39-D4ECFB54EDD1}" srcOrd="0" destOrd="0" presId="urn:microsoft.com/office/officeart/2005/8/layout/pList1"/>
    <dgm:cxn modelId="{C626FA87-12B9-46AF-B89E-94D9AA1C45AE}" type="presOf" srcId="{270BECB2-523C-4F25-B163-31903ED1F1EA}" destId="{B1123208-5233-4EEF-9B10-0688A2F46AA4}" srcOrd="0" destOrd="0" presId="urn:microsoft.com/office/officeart/2005/8/layout/pList1"/>
    <dgm:cxn modelId="{69A45F29-5225-4EE0-8F64-0E1CE40ADC49}" type="presOf" srcId="{A4B8EAD8-BE0D-43FB-B45A-101622320080}" destId="{C1FA1402-0A81-4F2B-B764-5A40DEABE9EE}" srcOrd="0" destOrd="0" presId="urn:microsoft.com/office/officeart/2005/8/layout/pList1"/>
    <dgm:cxn modelId="{82199CE9-F10B-404B-A34A-0AE3FCDACC70}" srcId="{D8E89DD3-E9DC-44BF-A58E-325C815F9132}" destId="{D499AA40-0A7B-4BE5-8413-EF7E18E7EA1F}" srcOrd="1" destOrd="0" parTransId="{79F2DE6B-82CF-45E8-A6D4-3B8E7FA8C46B}" sibTransId="{270BECB2-523C-4F25-B163-31903ED1F1EA}"/>
    <dgm:cxn modelId="{12439BA1-7C42-4260-B146-F2F8139D4BDD}" type="presOf" srcId="{D499AA40-0A7B-4BE5-8413-EF7E18E7EA1F}" destId="{155612B7-463E-434D-9B1D-1F97C22BDBCD}" srcOrd="0" destOrd="0" presId="urn:microsoft.com/office/officeart/2005/8/layout/pList1"/>
    <dgm:cxn modelId="{68DA839B-06E5-406E-BF12-E2446897C3EC}" srcId="{D8E89DD3-E9DC-44BF-A58E-325C815F9132}" destId="{169657E0-E709-48DF-A76C-653B81A8950A}" srcOrd="2" destOrd="0" parTransId="{553A2BAE-5217-4460-A31A-86CE22750CAC}" sibTransId="{643162D8-3F69-47C0-8B68-71FC012EBD47}"/>
    <dgm:cxn modelId="{A2F8C882-1A76-44A0-87B6-0CE9C4FA42AF}" type="presOf" srcId="{169657E0-E709-48DF-A76C-653B81A8950A}" destId="{B871932E-5AC7-4622-992F-0B153A621850}" srcOrd="0" destOrd="0" presId="urn:microsoft.com/office/officeart/2005/8/layout/pList1"/>
    <dgm:cxn modelId="{783BC84D-3ECA-4DB8-9F1E-E367C27E739E}" srcId="{D8E89DD3-E9DC-44BF-A58E-325C815F9132}" destId="{A4B8EAD8-BE0D-43FB-B45A-101622320080}" srcOrd="0" destOrd="0" parTransId="{DC7785C0-5F5F-432A-B5AE-C6334968C1AC}" sibTransId="{E2606852-CDCA-490C-93B7-B7505D5DCDFA}"/>
    <dgm:cxn modelId="{E44E4764-CC4C-4F3F-BE6A-C4B787DFAAB3}" type="presOf" srcId="{D8E89DD3-E9DC-44BF-A58E-325C815F9132}" destId="{71C40F31-472D-4D3A-9F3A-0D9915F04C91}" srcOrd="0" destOrd="0" presId="urn:microsoft.com/office/officeart/2005/8/layout/pList1"/>
    <dgm:cxn modelId="{6CB5AE21-492C-4880-A506-C92FD0144BE0}" type="presParOf" srcId="{71C40F31-472D-4D3A-9F3A-0D9915F04C91}" destId="{CF4AC230-980E-428E-B986-2B2452F312C3}" srcOrd="0" destOrd="0" presId="urn:microsoft.com/office/officeart/2005/8/layout/pList1"/>
    <dgm:cxn modelId="{621164B9-D378-41A8-85A0-1B785B2172F3}" type="presParOf" srcId="{CF4AC230-980E-428E-B986-2B2452F312C3}" destId="{5086F25A-FC43-494E-8825-A492B12048F0}" srcOrd="0" destOrd="0" presId="urn:microsoft.com/office/officeart/2005/8/layout/pList1"/>
    <dgm:cxn modelId="{E86C42E0-DAD1-478F-B36F-73A595645BED}" type="presParOf" srcId="{CF4AC230-980E-428E-B986-2B2452F312C3}" destId="{C1FA1402-0A81-4F2B-B764-5A40DEABE9EE}" srcOrd="1" destOrd="0" presId="urn:microsoft.com/office/officeart/2005/8/layout/pList1"/>
    <dgm:cxn modelId="{4A4BF0B8-0E9B-4A21-BAE4-334F17238DB6}" type="presParOf" srcId="{71C40F31-472D-4D3A-9F3A-0D9915F04C91}" destId="{54D3B2CE-15A7-4610-BA39-D4ECFB54EDD1}" srcOrd="1" destOrd="0" presId="urn:microsoft.com/office/officeart/2005/8/layout/pList1"/>
    <dgm:cxn modelId="{BE386931-368E-4764-B6C0-A32B26AC3B31}" type="presParOf" srcId="{71C40F31-472D-4D3A-9F3A-0D9915F04C91}" destId="{4215C056-503A-4C00-8A51-7E732117A573}" srcOrd="2" destOrd="0" presId="urn:microsoft.com/office/officeart/2005/8/layout/pList1"/>
    <dgm:cxn modelId="{6A695BFE-30AE-42ED-B212-460506C1DB22}" type="presParOf" srcId="{4215C056-503A-4C00-8A51-7E732117A573}" destId="{48548876-DEC0-4572-ABC4-37533F6AC04A}" srcOrd="0" destOrd="0" presId="urn:microsoft.com/office/officeart/2005/8/layout/pList1"/>
    <dgm:cxn modelId="{480D84AA-3296-42A8-9A85-94268D16AF14}" type="presParOf" srcId="{4215C056-503A-4C00-8A51-7E732117A573}" destId="{155612B7-463E-434D-9B1D-1F97C22BDBCD}" srcOrd="1" destOrd="0" presId="urn:microsoft.com/office/officeart/2005/8/layout/pList1"/>
    <dgm:cxn modelId="{20BD0C21-1655-4E45-A815-56424C1A8EBC}" type="presParOf" srcId="{71C40F31-472D-4D3A-9F3A-0D9915F04C91}" destId="{B1123208-5233-4EEF-9B10-0688A2F46AA4}" srcOrd="3" destOrd="0" presId="urn:microsoft.com/office/officeart/2005/8/layout/pList1"/>
    <dgm:cxn modelId="{C230A9C1-E3C7-48C1-A2F4-4E0162F78CFB}" type="presParOf" srcId="{71C40F31-472D-4D3A-9F3A-0D9915F04C91}" destId="{E22047DA-B229-4926-812A-DF816AD80884}" srcOrd="4" destOrd="0" presId="urn:microsoft.com/office/officeart/2005/8/layout/pList1"/>
    <dgm:cxn modelId="{3B7AC458-BF09-44CC-9ECD-32C88EDFDFB4}" type="presParOf" srcId="{E22047DA-B229-4926-812A-DF816AD80884}" destId="{50E021FF-F5FB-452C-93CB-6AA13F3C9A6C}" srcOrd="0" destOrd="0" presId="urn:microsoft.com/office/officeart/2005/8/layout/pList1"/>
    <dgm:cxn modelId="{C183078D-CAC3-46A1-BD0F-6A37DF27899E}" type="presParOf" srcId="{E22047DA-B229-4926-812A-DF816AD80884}" destId="{B871932E-5AC7-4622-992F-0B153A62185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E4A5D7-7B4D-423F-8FED-000530EB9AED}"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ru-RU"/>
        </a:p>
      </dgm:t>
    </dgm:pt>
    <dgm:pt modelId="{64DEB8D9-9043-4CD3-988A-CF92212E49F0}">
      <dgm:prSet/>
      <dgm:spPr/>
      <dgm:t>
        <a:bodyPr/>
        <a:lstStyle/>
        <a:p>
          <a:r>
            <a:rPr lang="ru-RU"/>
            <a:t>Если собака собирается напасть, иногда могут помочь твердо сказанные команды: «Фу!», «Стоять!», «Сидеть!».</a:t>
          </a:r>
        </a:p>
      </dgm:t>
    </dgm:pt>
    <dgm:pt modelId="{F63EA3AA-8CF2-4F29-85C2-E5874726AE57}" type="parTrans" cxnId="{131C3FB7-D6D1-4428-A085-83C9A39D04A5}">
      <dgm:prSet/>
      <dgm:spPr/>
      <dgm:t>
        <a:bodyPr/>
        <a:lstStyle/>
        <a:p>
          <a:endParaRPr lang="ru-RU"/>
        </a:p>
      </dgm:t>
    </dgm:pt>
    <dgm:pt modelId="{BBD21A7E-DF6D-4574-A009-A8FD3DA86EFF}" type="sibTrans" cxnId="{131C3FB7-D6D1-4428-A085-83C9A39D04A5}">
      <dgm:prSet/>
      <dgm:spPr/>
      <dgm:t>
        <a:bodyPr/>
        <a:lstStyle/>
        <a:p>
          <a:endParaRPr lang="ru-RU"/>
        </a:p>
      </dgm:t>
    </dgm:pt>
    <dgm:pt modelId="{A5F9519A-D39C-470C-8AC1-79D0357986E1}">
      <dgm:prSet/>
      <dgm:spPr/>
      <dgm:t>
        <a:bodyPr/>
        <a:lstStyle/>
        <a:p>
          <a:r>
            <a:rPr lang="ru-RU"/>
            <a:t>Особенно следует опасаться приседающей собаки —она готовится к прыжку. На всякий случай лучше сразу защитить горло —для этого надо прижать палку или портфель.</a:t>
          </a:r>
        </a:p>
      </dgm:t>
    </dgm:pt>
    <dgm:pt modelId="{857FB2CF-D5DA-47E8-9191-CD517D2AD872}" type="parTrans" cxnId="{470C06E7-ABE0-4160-9EED-A7887A26AA81}">
      <dgm:prSet/>
      <dgm:spPr/>
      <dgm:t>
        <a:bodyPr/>
        <a:lstStyle/>
        <a:p>
          <a:endParaRPr lang="ru-RU"/>
        </a:p>
      </dgm:t>
    </dgm:pt>
    <dgm:pt modelId="{13830C9A-E585-4A5B-938A-1BEF8DA63DCF}" type="sibTrans" cxnId="{470C06E7-ABE0-4160-9EED-A7887A26AA81}">
      <dgm:prSet/>
      <dgm:spPr/>
      <dgm:t>
        <a:bodyPr/>
        <a:lstStyle/>
        <a:p>
          <a:endParaRPr lang="ru-RU"/>
        </a:p>
      </dgm:t>
    </dgm:pt>
    <dgm:pt modelId="{A1838491-8DD1-4828-9D58-6820D76F8D55}">
      <dgm:prSet/>
      <dgm:spPr/>
      <dgm:t>
        <a:bodyPr/>
        <a:lstStyle/>
        <a:p>
          <a:r>
            <a:rPr lang="ru-RU" dirty="0"/>
            <a:t>Самое чувствительное место у собаки —нос. Иногда достаточно чем-нибудь попасть в него, чтобы собака убежала.</a:t>
          </a:r>
        </a:p>
      </dgm:t>
    </dgm:pt>
    <dgm:pt modelId="{5C306D9D-040A-440D-882C-A2AE8FA56464}" type="parTrans" cxnId="{2C62B8C4-B66C-4F04-85ED-CD8719546827}">
      <dgm:prSet/>
      <dgm:spPr/>
      <dgm:t>
        <a:bodyPr/>
        <a:lstStyle/>
        <a:p>
          <a:endParaRPr lang="ru-RU"/>
        </a:p>
      </dgm:t>
    </dgm:pt>
    <dgm:pt modelId="{4254AB3E-EC7F-4787-9D75-FCFC22595467}" type="sibTrans" cxnId="{2C62B8C4-B66C-4F04-85ED-CD8719546827}">
      <dgm:prSet/>
      <dgm:spPr/>
      <dgm:t>
        <a:bodyPr/>
        <a:lstStyle/>
        <a:p>
          <a:endParaRPr lang="ru-RU"/>
        </a:p>
      </dgm:t>
    </dgm:pt>
    <dgm:pt modelId="{48E7363E-3279-4CD3-9D3E-017B34BDA06B}" type="pres">
      <dgm:prSet presAssocID="{35E4A5D7-7B4D-423F-8FED-000530EB9AED}" presName="linearFlow" presStyleCnt="0">
        <dgm:presLayoutVars>
          <dgm:dir/>
          <dgm:resizeHandles val="exact"/>
        </dgm:presLayoutVars>
      </dgm:prSet>
      <dgm:spPr/>
      <dgm:t>
        <a:bodyPr/>
        <a:lstStyle/>
        <a:p>
          <a:endParaRPr lang="ru-RU"/>
        </a:p>
      </dgm:t>
    </dgm:pt>
    <dgm:pt modelId="{D482BA67-3AE4-477E-AE53-97AFD70A8930}" type="pres">
      <dgm:prSet presAssocID="{64DEB8D9-9043-4CD3-988A-CF92212E49F0}" presName="composite" presStyleCnt="0"/>
      <dgm:spPr/>
    </dgm:pt>
    <dgm:pt modelId="{2147558F-36DC-4FED-A1AE-B7466B973DA0}" type="pres">
      <dgm:prSet presAssocID="{64DEB8D9-9043-4CD3-988A-CF92212E49F0}" presName="imgShp" presStyleLbl="fgImgPlace1" presStyleIdx="0" presStyleCnt="3" custLinFactNeighborX="-4"/>
      <dgm:spPr>
        <a:blipFill rotWithShape="1">
          <a:blip xmlns:r="http://schemas.openxmlformats.org/officeDocument/2006/relationships" r:embed="rId1"/>
          <a:srcRect/>
          <a:stretch>
            <a:fillRect l="-39000" r="-39000"/>
          </a:stretch>
        </a:blipFill>
      </dgm:spPr>
    </dgm:pt>
    <dgm:pt modelId="{236DB166-B478-48FB-B110-6218ADEBD026}" type="pres">
      <dgm:prSet presAssocID="{64DEB8D9-9043-4CD3-988A-CF92212E49F0}" presName="txShp" presStyleLbl="node1" presStyleIdx="0" presStyleCnt="3">
        <dgm:presLayoutVars>
          <dgm:bulletEnabled val="1"/>
        </dgm:presLayoutVars>
      </dgm:prSet>
      <dgm:spPr/>
      <dgm:t>
        <a:bodyPr/>
        <a:lstStyle/>
        <a:p>
          <a:endParaRPr lang="ru-RU"/>
        </a:p>
      </dgm:t>
    </dgm:pt>
    <dgm:pt modelId="{8318430E-3A20-4794-BB08-557A7CC1F77E}" type="pres">
      <dgm:prSet presAssocID="{BBD21A7E-DF6D-4574-A009-A8FD3DA86EFF}" presName="spacing" presStyleCnt="0"/>
      <dgm:spPr/>
    </dgm:pt>
    <dgm:pt modelId="{FE0502EE-E083-45EE-9542-9D965FCE7643}" type="pres">
      <dgm:prSet presAssocID="{A5F9519A-D39C-470C-8AC1-79D0357986E1}" presName="composite" presStyleCnt="0"/>
      <dgm:spPr/>
    </dgm:pt>
    <dgm:pt modelId="{215A986E-9887-4F34-8A8A-A4170227CF76}" type="pres">
      <dgm:prSet presAssocID="{A5F9519A-D39C-470C-8AC1-79D0357986E1}" presName="imgShp" presStyleLbl="fgImgPlace1" presStyleIdx="1" presStyleCnt="3"/>
      <dgm:spPr>
        <a:blipFill rotWithShape="1">
          <a:blip xmlns:r="http://schemas.openxmlformats.org/officeDocument/2006/relationships" r:embed="rId2"/>
          <a:srcRect/>
          <a:stretch>
            <a:fillRect l="-49000" r="-49000"/>
          </a:stretch>
        </a:blipFill>
      </dgm:spPr>
    </dgm:pt>
    <dgm:pt modelId="{40FFE45D-77DA-49C2-BEA5-F96581BF5B1D}" type="pres">
      <dgm:prSet presAssocID="{A5F9519A-D39C-470C-8AC1-79D0357986E1}" presName="txShp" presStyleLbl="node1" presStyleIdx="1" presStyleCnt="3">
        <dgm:presLayoutVars>
          <dgm:bulletEnabled val="1"/>
        </dgm:presLayoutVars>
      </dgm:prSet>
      <dgm:spPr/>
      <dgm:t>
        <a:bodyPr/>
        <a:lstStyle/>
        <a:p>
          <a:endParaRPr lang="ru-RU"/>
        </a:p>
      </dgm:t>
    </dgm:pt>
    <dgm:pt modelId="{DF691EF8-83F3-436F-AB42-F0035C76A310}" type="pres">
      <dgm:prSet presAssocID="{13830C9A-E585-4A5B-938A-1BEF8DA63DCF}" presName="spacing" presStyleCnt="0"/>
      <dgm:spPr/>
    </dgm:pt>
    <dgm:pt modelId="{610E93F3-0EB1-4D5B-957E-7E2D47F6CFC7}" type="pres">
      <dgm:prSet presAssocID="{A1838491-8DD1-4828-9D58-6820D76F8D55}" presName="composite" presStyleCnt="0"/>
      <dgm:spPr/>
    </dgm:pt>
    <dgm:pt modelId="{6F73205B-D153-4377-B35A-4E28641FDD88}" type="pres">
      <dgm:prSet presAssocID="{A1838491-8DD1-4828-9D58-6820D76F8D55}" presName="imgShp" presStyleLbl="fgImgPlace1" presStyleIdx="2" presStyleCnt="3"/>
      <dgm:spPr>
        <a:blipFill rotWithShape="1">
          <a:blip xmlns:r="http://schemas.openxmlformats.org/officeDocument/2006/relationships" r:embed="rId3"/>
          <a:srcRect/>
          <a:stretch>
            <a:fillRect t="-6000" b="-6000"/>
          </a:stretch>
        </a:blipFill>
      </dgm:spPr>
    </dgm:pt>
    <dgm:pt modelId="{B605C9A1-066B-4FEE-9CE3-8B8EC3F3C1B0}" type="pres">
      <dgm:prSet presAssocID="{A1838491-8DD1-4828-9D58-6820D76F8D55}" presName="txShp" presStyleLbl="node1" presStyleIdx="2" presStyleCnt="3">
        <dgm:presLayoutVars>
          <dgm:bulletEnabled val="1"/>
        </dgm:presLayoutVars>
      </dgm:prSet>
      <dgm:spPr/>
      <dgm:t>
        <a:bodyPr/>
        <a:lstStyle/>
        <a:p>
          <a:endParaRPr lang="ru-RU"/>
        </a:p>
      </dgm:t>
    </dgm:pt>
  </dgm:ptLst>
  <dgm:cxnLst>
    <dgm:cxn modelId="{470C06E7-ABE0-4160-9EED-A7887A26AA81}" srcId="{35E4A5D7-7B4D-423F-8FED-000530EB9AED}" destId="{A5F9519A-D39C-470C-8AC1-79D0357986E1}" srcOrd="1" destOrd="0" parTransId="{857FB2CF-D5DA-47E8-9191-CD517D2AD872}" sibTransId="{13830C9A-E585-4A5B-938A-1BEF8DA63DCF}"/>
    <dgm:cxn modelId="{703B011A-8567-4A1D-9A72-29A956546D55}" type="presOf" srcId="{A1838491-8DD1-4828-9D58-6820D76F8D55}" destId="{B605C9A1-066B-4FEE-9CE3-8B8EC3F3C1B0}" srcOrd="0" destOrd="0" presId="urn:microsoft.com/office/officeart/2005/8/layout/vList3"/>
    <dgm:cxn modelId="{CE381B1B-492A-4BF0-A33E-BB054BA0CCB1}" type="presOf" srcId="{64DEB8D9-9043-4CD3-988A-CF92212E49F0}" destId="{236DB166-B478-48FB-B110-6218ADEBD026}" srcOrd="0" destOrd="0" presId="urn:microsoft.com/office/officeart/2005/8/layout/vList3"/>
    <dgm:cxn modelId="{3F3EBC81-4114-4181-9EC9-0A28AC5AB6B3}" type="presOf" srcId="{A5F9519A-D39C-470C-8AC1-79D0357986E1}" destId="{40FFE45D-77DA-49C2-BEA5-F96581BF5B1D}" srcOrd="0" destOrd="0" presId="urn:microsoft.com/office/officeart/2005/8/layout/vList3"/>
    <dgm:cxn modelId="{131C3FB7-D6D1-4428-A085-83C9A39D04A5}" srcId="{35E4A5D7-7B4D-423F-8FED-000530EB9AED}" destId="{64DEB8D9-9043-4CD3-988A-CF92212E49F0}" srcOrd="0" destOrd="0" parTransId="{F63EA3AA-8CF2-4F29-85C2-E5874726AE57}" sibTransId="{BBD21A7E-DF6D-4574-A009-A8FD3DA86EFF}"/>
    <dgm:cxn modelId="{32E6BD98-1DB3-42FF-BF20-441ED6A209CF}" type="presOf" srcId="{35E4A5D7-7B4D-423F-8FED-000530EB9AED}" destId="{48E7363E-3279-4CD3-9D3E-017B34BDA06B}" srcOrd="0" destOrd="0" presId="urn:microsoft.com/office/officeart/2005/8/layout/vList3"/>
    <dgm:cxn modelId="{2C62B8C4-B66C-4F04-85ED-CD8719546827}" srcId="{35E4A5D7-7B4D-423F-8FED-000530EB9AED}" destId="{A1838491-8DD1-4828-9D58-6820D76F8D55}" srcOrd="2" destOrd="0" parTransId="{5C306D9D-040A-440D-882C-A2AE8FA56464}" sibTransId="{4254AB3E-EC7F-4787-9D75-FCFC22595467}"/>
    <dgm:cxn modelId="{B2AC55EC-A80D-482C-BBCE-0A2B176BF346}" type="presParOf" srcId="{48E7363E-3279-4CD3-9D3E-017B34BDA06B}" destId="{D482BA67-3AE4-477E-AE53-97AFD70A8930}" srcOrd="0" destOrd="0" presId="urn:microsoft.com/office/officeart/2005/8/layout/vList3"/>
    <dgm:cxn modelId="{60D06FA6-A234-461C-A760-72EB03940556}" type="presParOf" srcId="{D482BA67-3AE4-477E-AE53-97AFD70A8930}" destId="{2147558F-36DC-4FED-A1AE-B7466B973DA0}" srcOrd="0" destOrd="0" presId="urn:microsoft.com/office/officeart/2005/8/layout/vList3"/>
    <dgm:cxn modelId="{50746AEC-652C-4E0F-8596-FE1BDBDD3508}" type="presParOf" srcId="{D482BA67-3AE4-477E-AE53-97AFD70A8930}" destId="{236DB166-B478-48FB-B110-6218ADEBD026}" srcOrd="1" destOrd="0" presId="urn:microsoft.com/office/officeart/2005/8/layout/vList3"/>
    <dgm:cxn modelId="{AF140DE4-EDFE-46C1-B3F7-F7199CA0AAB3}" type="presParOf" srcId="{48E7363E-3279-4CD3-9D3E-017B34BDA06B}" destId="{8318430E-3A20-4794-BB08-557A7CC1F77E}" srcOrd="1" destOrd="0" presId="urn:microsoft.com/office/officeart/2005/8/layout/vList3"/>
    <dgm:cxn modelId="{335D9F20-E1BC-4405-9873-7797B607C92B}" type="presParOf" srcId="{48E7363E-3279-4CD3-9D3E-017B34BDA06B}" destId="{FE0502EE-E083-45EE-9542-9D965FCE7643}" srcOrd="2" destOrd="0" presId="urn:microsoft.com/office/officeart/2005/8/layout/vList3"/>
    <dgm:cxn modelId="{61DCEB0E-97E5-4BBF-961C-3070D2F940D5}" type="presParOf" srcId="{FE0502EE-E083-45EE-9542-9D965FCE7643}" destId="{215A986E-9887-4F34-8A8A-A4170227CF76}" srcOrd="0" destOrd="0" presId="urn:microsoft.com/office/officeart/2005/8/layout/vList3"/>
    <dgm:cxn modelId="{EE9379A5-7BFB-4636-9A01-198E02E0CF64}" type="presParOf" srcId="{FE0502EE-E083-45EE-9542-9D965FCE7643}" destId="{40FFE45D-77DA-49C2-BEA5-F96581BF5B1D}" srcOrd="1" destOrd="0" presId="urn:microsoft.com/office/officeart/2005/8/layout/vList3"/>
    <dgm:cxn modelId="{0FA109A5-2D61-4935-87DE-D27E191A6157}" type="presParOf" srcId="{48E7363E-3279-4CD3-9D3E-017B34BDA06B}" destId="{DF691EF8-83F3-436F-AB42-F0035C76A310}" srcOrd="3" destOrd="0" presId="urn:microsoft.com/office/officeart/2005/8/layout/vList3"/>
    <dgm:cxn modelId="{4D0BF742-100F-4E77-B280-70A204969083}" type="presParOf" srcId="{48E7363E-3279-4CD3-9D3E-017B34BDA06B}" destId="{610E93F3-0EB1-4D5B-957E-7E2D47F6CFC7}" srcOrd="4" destOrd="0" presId="urn:microsoft.com/office/officeart/2005/8/layout/vList3"/>
    <dgm:cxn modelId="{3392B0EE-0FA9-4E6B-AAB9-96E225CE2B2B}" type="presParOf" srcId="{610E93F3-0EB1-4D5B-957E-7E2D47F6CFC7}" destId="{6F73205B-D153-4377-B35A-4E28641FDD88}" srcOrd="0" destOrd="0" presId="urn:microsoft.com/office/officeart/2005/8/layout/vList3"/>
    <dgm:cxn modelId="{FA1DC609-0249-4762-BC4A-55C39F01B231}" type="presParOf" srcId="{610E93F3-0EB1-4D5B-957E-7E2D47F6CFC7}" destId="{B605C9A1-066B-4FEE-9CE3-8B8EC3F3C1B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C5AB029-1903-49D6-9850-055494A9663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B7CE3A90-3D6B-4985-A6C2-ED1E0836F396}">
      <dgm:prSet/>
      <dgm:spPr/>
      <dgm:t>
        <a:bodyPr/>
        <a:lstStyle/>
        <a:p>
          <a:r>
            <a:rPr lang="ru-RU"/>
            <a:t>Если есть возможность, нужно тщательно промыть рану.</a:t>
          </a:r>
        </a:p>
      </dgm:t>
    </dgm:pt>
    <dgm:pt modelId="{46CE7CA8-F306-4C33-B6C1-5146E14399EB}" type="parTrans" cxnId="{AD617CBC-F6BE-4DF2-8D70-A24EF8333903}">
      <dgm:prSet/>
      <dgm:spPr/>
      <dgm:t>
        <a:bodyPr/>
        <a:lstStyle/>
        <a:p>
          <a:endParaRPr lang="ru-RU"/>
        </a:p>
      </dgm:t>
    </dgm:pt>
    <dgm:pt modelId="{CCE48D07-A710-4F52-AECC-CBD8E48E2F8C}" type="sibTrans" cxnId="{AD617CBC-F6BE-4DF2-8D70-A24EF8333903}">
      <dgm:prSet/>
      <dgm:spPr/>
      <dgm:t>
        <a:bodyPr/>
        <a:lstStyle/>
        <a:p>
          <a:endParaRPr lang="ru-RU"/>
        </a:p>
      </dgm:t>
    </dgm:pt>
    <dgm:pt modelId="{364B39FA-533E-469E-A78D-A982423C73C3}">
      <dgm:prSet/>
      <dgm:spPr/>
      <dgm:t>
        <a:bodyPr/>
        <a:lstStyle/>
        <a:p>
          <a:r>
            <a:rPr lang="ru-RU"/>
            <a:t>После этого постарайтесь остановить кровотечение, положите на рану стерильную повязку и обязательно обратитесь к врачу!</a:t>
          </a:r>
        </a:p>
      </dgm:t>
    </dgm:pt>
    <dgm:pt modelId="{9F9981E8-69BA-41AE-BBD6-609F816EF51E}" type="parTrans" cxnId="{65E21CCC-4310-4A27-A32D-4BBF28923583}">
      <dgm:prSet/>
      <dgm:spPr/>
      <dgm:t>
        <a:bodyPr/>
        <a:lstStyle/>
        <a:p>
          <a:endParaRPr lang="ru-RU"/>
        </a:p>
      </dgm:t>
    </dgm:pt>
    <dgm:pt modelId="{4F7EDF0A-DE69-4262-8A91-B80AB8998B72}" type="sibTrans" cxnId="{65E21CCC-4310-4A27-A32D-4BBF28923583}">
      <dgm:prSet/>
      <dgm:spPr/>
      <dgm:t>
        <a:bodyPr/>
        <a:lstStyle/>
        <a:p>
          <a:endParaRPr lang="ru-RU"/>
        </a:p>
      </dgm:t>
    </dgm:pt>
    <dgm:pt modelId="{226E0A77-F679-4894-9AA1-208C8C29399D}" type="pres">
      <dgm:prSet presAssocID="{6C5AB029-1903-49D6-9850-055494A9663F}" presName="vert0" presStyleCnt="0">
        <dgm:presLayoutVars>
          <dgm:dir/>
          <dgm:animOne val="branch"/>
          <dgm:animLvl val="lvl"/>
        </dgm:presLayoutVars>
      </dgm:prSet>
      <dgm:spPr/>
      <dgm:t>
        <a:bodyPr/>
        <a:lstStyle/>
        <a:p>
          <a:endParaRPr lang="ru-RU"/>
        </a:p>
      </dgm:t>
    </dgm:pt>
    <dgm:pt modelId="{5CAFD565-0855-45EA-A613-21B6D088B05C}" type="pres">
      <dgm:prSet presAssocID="{B7CE3A90-3D6B-4985-A6C2-ED1E0836F396}" presName="thickLine" presStyleLbl="alignNode1" presStyleIdx="0" presStyleCnt="2"/>
      <dgm:spPr/>
    </dgm:pt>
    <dgm:pt modelId="{6A77B962-2DFE-47D7-8B6E-167DDB0923F5}" type="pres">
      <dgm:prSet presAssocID="{B7CE3A90-3D6B-4985-A6C2-ED1E0836F396}" presName="horz1" presStyleCnt="0"/>
      <dgm:spPr/>
    </dgm:pt>
    <dgm:pt modelId="{E342AE2A-A758-4F8A-B16D-0A8DAF90F91F}" type="pres">
      <dgm:prSet presAssocID="{B7CE3A90-3D6B-4985-A6C2-ED1E0836F396}" presName="tx1" presStyleLbl="revTx" presStyleIdx="0" presStyleCnt="2"/>
      <dgm:spPr/>
      <dgm:t>
        <a:bodyPr/>
        <a:lstStyle/>
        <a:p>
          <a:endParaRPr lang="ru-RU"/>
        </a:p>
      </dgm:t>
    </dgm:pt>
    <dgm:pt modelId="{BFBCA8E8-892A-4B51-8D78-26398FBC7A0D}" type="pres">
      <dgm:prSet presAssocID="{B7CE3A90-3D6B-4985-A6C2-ED1E0836F396}" presName="vert1" presStyleCnt="0"/>
      <dgm:spPr/>
    </dgm:pt>
    <dgm:pt modelId="{86F37BD9-C714-45A4-A0E8-E08FC6FEF741}" type="pres">
      <dgm:prSet presAssocID="{364B39FA-533E-469E-A78D-A982423C73C3}" presName="thickLine" presStyleLbl="alignNode1" presStyleIdx="1" presStyleCnt="2"/>
      <dgm:spPr/>
    </dgm:pt>
    <dgm:pt modelId="{2E4AFE26-5105-4880-A3CD-01AAB071D36E}" type="pres">
      <dgm:prSet presAssocID="{364B39FA-533E-469E-A78D-A982423C73C3}" presName="horz1" presStyleCnt="0"/>
      <dgm:spPr/>
    </dgm:pt>
    <dgm:pt modelId="{D012F638-3EFA-4EC2-A5E9-7D23FB9F7410}" type="pres">
      <dgm:prSet presAssocID="{364B39FA-533E-469E-A78D-A982423C73C3}" presName="tx1" presStyleLbl="revTx" presStyleIdx="1" presStyleCnt="2"/>
      <dgm:spPr/>
      <dgm:t>
        <a:bodyPr/>
        <a:lstStyle/>
        <a:p>
          <a:endParaRPr lang="ru-RU"/>
        </a:p>
      </dgm:t>
    </dgm:pt>
    <dgm:pt modelId="{A311ED3F-EE41-4BDC-8E1C-8819D3C6AF15}" type="pres">
      <dgm:prSet presAssocID="{364B39FA-533E-469E-A78D-A982423C73C3}" presName="vert1" presStyleCnt="0"/>
      <dgm:spPr/>
    </dgm:pt>
  </dgm:ptLst>
  <dgm:cxnLst>
    <dgm:cxn modelId="{A1FA2ED6-1D34-43B0-9039-5641E8561076}" type="presOf" srcId="{364B39FA-533E-469E-A78D-A982423C73C3}" destId="{D012F638-3EFA-4EC2-A5E9-7D23FB9F7410}" srcOrd="0" destOrd="0" presId="urn:microsoft.com/office/officeart/2008/layout/LinedList"/>
    <dgm:cxn modelId="{AD617CBC-F6BE-4DF2-8D70-A24EF8333903}" srcId="{6C5AB029-1903-49D6-9850-055494A9663F}" destId="{B7CE3A90-3D6B-4985-A6C2-ED1E0836F396}" srcOrd="0" destOrd="0" parTransId="{46CE7CA8-F306-4C33-B6C1-5146E14399EB}" sibTransId="{CCE48D07-A710-4F52-AECC-CBD8E48E2F8C}"/>
    <dgm:cxn modelId="{E3E8D1C7-51A4-4510-9F93-2142CBD1C344}" type="presOf" srcId="{6C5AB029-1903-49D6-9850-055494A9663F}" destId="{226E0A77-F679-4894-9AA1-208C8C29399D}" srcOrd="0" destOrd="0" presId="urn:microsoft.com/office/officeart/2008/layout/LinedList"/>
    <dgm:cxn modelId="{9C8E617C-48AE-47C7-84D5-B19B31E8A8A1}" type="presOf" srcId="{B7CE3A90-3D6B-4985-A6C2-ED1E0836F396}" destId="{E342AE2A-A758-4F8A-B16D-0A8DAF90F91F}" srcOrd="0" destOrd="0" presId="urn:microsoft.com/office/officeart/2008/layout/LinedList"/>
    <dgm:cxn modelId="{65E21CCC-4310-4A27-A32D-4BBF28923583}" srcId="{6C5AB029-1903-49D6-9850-055494A9663F}" destId="{364B39FA-533E-469E-A78D-A982423C73C3}" srcOrd="1" destOrd="0" parTransId="{9F9981E8-69BA-41AE-BBD6-609F816EF51E}" sibTransId="{4F7EDF0A-DE69-4262-8A91-B80AB8998B72}"/>
    <dgm:cxn modelId="{EC5581F6-8DA4-4EF1-8719-E8007E0BA3CE}" type="presParOf" srcId="{226E0A77-F679-4894-9AA1-208C8C29399D}" destId="{5CAFD565-0855-45EA-A613-21B6D088B05C}" srcOrd="0" destOrd="0" presId="urn:microsoft.com/office/officeart/2008/layout/LinedList"/>
    <dgm:cxn modelId="{50400C50-8E2B-4AAC-BB78-CC1DAEF45933}" type="presParOf" srcId="{226E0A77-F679-4894-9AA1-208C8C29399D}" destId="{6A77B962-2DFE-47D7-8B6E-167DDB0923F5}" srcOrd="1" destOrd="0" presId="urn:microsoft.com/office/officeart/2008/layout/LinedList"/>
    <dgm:cxn modelId="{30C1B69B-6C2B-4280-BE28-16223E65E01B}" type="presParOf" srcId="{6A77B962-2DFE-47D7-8B6E-167DDB0923F5}" destId="{E342AE2A-A758-4F8A-B16D-0A8DAF90F91F}" srcOrd="0" destOrd="0" presId="urn:microsoft.com/office/officeart/2008/layout/LinedList"/>
    <dgm:cxn modelId="{E2B2744E-AD70-441A-8051-CF607236C1E4}" type="presParOf" srcId="{6A77B962-2DFE-47D7-8B6E-167DDB0923F5}" destId="{BFBCA8E8-892A-4B51-8D78-26398FBC7A0D}" srcOrd="1" destOrd="0" presId="urn:microsoft.com/office/officeart/2008/layout/LinedList"/>
    <dgm:cxn modelId="{8318358A-92EF-4F17-BB17-E97B672671F1}" type="presParOf" srcId="{226E0A77-F679-4894-9AA1-208C8C29399D}" destId="{86F37BD9-C714-45A4-A0E8-E08FC6FEF741}" srcOrd="2" destOrd="0" presId="urn:microsoft.com/office/officeart/2008/layout/LinedList"/>
    <dgm:cxn modelId="{DA12FCE5-D22C-48E6-9F3E-C9953DA1B5AA}" type="presParOf" srcId="{226E0A77-F679-4894-9AA1-208C8C29399D}" destId="{2E4AFE26-5105-4880-A3CD-01AAB071D36E}" srcOrd="3" destOrd="0" presId="urn:microsoft.com/office/officeart/2008/layout/LinedList"/>
    <dgm:cxn modelId="{F2748E57-2DEF-407C-9DDA-BD871E4194DC}" type="presParOf" srcId="{2E4AFE26-5105-4880-A3CD-01AAB071D36E}" destId="{D012F638-3EFA-4EC2-A5E9-7D23FB9F7410}" srcOrd="0" destOrd="0" presId="urn:microsoft.com/office/officeart/2008/layout/LinedList"/>
    <dgm:cxn modelId="{C9D63AEF-44DD-4099-846C-83D50181F1A6}" type="presParOf" srcId="{2E4AFE26-5105-4880-A3CD-01AAB071D36E}" destId="{A311ED3F-EE41-4BDC-8E1C-8819D3C6AF1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7CDED-1F5A-4FD9-AAAB-4E8B66B0D138}">
      <dsp:nvSpPr>
        <dsp:cNvPr id="0" name=""/>
        <dsp:cNvSpPr/>
      </dsp:nvSpPr>
      <dsp:spPr>
        <a:xfrm>
          <a:off x="687808" y="0"/>
          <a:ext cx="7795163"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293D66-8413-4865-9923-065B715259E8}">
      <dsp:nvSpPr>
        <dsp:cNvPr id="0" name=""/>
        <dsp:cNvSpPr/>
      </dsp:nvSpPr>
      <dsp:spPr>
        <a:xfrm>
          <a:off x="9851" y="1625600"/>
          <a:ext cx="2951845"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ru-RU" sz="2600" kern="1200" dirty="0"/>
            <a:t>Ежедневно &gt; 2000 семей </a:t>
          </a:r>
        </a:p>
      </dsp:txBody>
      <dsp:txXfrm>
        <a:off x="115658" y="1731407"/>
        <a:ext cx="2740231" cy="1955852"/>
      </dsp:txXfrm>
    </dsp:sp>
    <dsp:sp modelId="{18AD14CE-2198-44A4-9640-F6695CE1CAB2}">
      <dsp:nvSpPr>
        <dsp:cNvPr id="0" name=""/>
        <dsp:cNvSpPr/>
      </dsp:nvSpPr>
      <dsp:spPr>
        <a:xfrm>
          <a:off x="3109467" y="1625600"/>
          <a:ext cx="2951845"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ru-RU" sz="2600" kern="1200" dirty="0"/>
            <a:t>Ежегодно </a:t>
          </a:r>
        </a:p>
        <a:p>
          <a:pPr lvl="0" algn="ctr" defTabSz="1155700">
            <a:lnSpc>
              <a:spcPct val="90000"/>
            </a:lnSpc>
            <a:spcBef>
              <a:spcPct val="0"/>
            </a:spcBef>
            <a:spcAft>
              <a:spcPct val="35000"/>
            </a:spcAft>
          </a:pPr>
          <a:r>
            <a:rPr lang="ru-RU" sz="2600" kern="1200" dirty="0"/>
            <a:t>&gt; 1 ООО </a:t>
          </a:r>
          <a:r>
            <a:rPr lang="ru-RU" sz="2600" kern="1200" dirty="0" err="1"/>
            <a:t>ООО</a:t>
          </a:r>
          <a:r>
            <a:rPr lang="ru-RU" sz="2600" kern="1200" dirty="0"/>
            <a:t> детей и молодых людей</a:t>
          </a:r>
        </a:p>
      </dsp:txBody>
      <dsp:txXfrm>
        <a:off x="3215274" y="1731407"/>
        <a:ext cx="2740231" cy="1955852"/>
      </dsp:txXfrm>
    </dsp:sp>
    <dsp:sp modelId="{0803EF8B-B876-4C39-9ECD-C1C30D4AA987}">
      <dsp:nvSpPr>
        <dsp:cNvPr id="0" name=""/>
        <dsp:cNvSpPr/>
      </dsp:nvSpPr>
      <dsp:spPr>
        <a:xfrm>
          <a:off x="6209084" y="1625600"/>
          <a:ext cx="2951845"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ru-RU" sz="2600" kern="1200" dirty="0"/>
            <a:t>Каждый час ежедневно гибнет более 100 детей</a:t>
          </a:r>
        </a:p>
      </dsp:txBody>
      <dsp:txXfrm>
        <a:off x="6314891" y="1731407"/>
        <a:ext cx="2740231" cy="195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FE766-2145-4319-B935-8127E3A0EF87}">
      <dsp:nvSpPr>
        <dsp:cNvPr id="0" name=""/>
        <dsp:cNvSpPr/>
      </dsp:nvSpPr>
      <dsp:spPr>
        <a:xfrm>
          <a:off x="0" y="975"/>
          <a:ext cx="75307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C83263-2B3A-4AC2-B9A3-D029B469C2E3}">
      <dsp:nvSpPr>
        <dsp:cNvPr id="0" name=""/>
        <dsp:cNvSpPr/>
      </dsp:nvSpPr>
      <dsp:spPr>
        <a:xfrm>
          <a:off x="0" y="975"/>
          <a:ext cx="7530755" cy="66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ru-RU" sz="2000" kern="1200"/>
            <a:t>Купаться можно в разрешенных местах, в купальнях или на оборудованных пляжах. </a:t>
          </a:r>
        </a:p>
      </dsp:txBody>
      <dsp:txXfrm>
        <a:off x="0" y="975"/>
        <a:ext cx="7530755" cy="665408"/>
      </dsp:txXfrm>
    </dsp:sp>
    <dsp:sp modelId="{13237786-8DB1-4ADD-BCDE-79A13B38254F}">
      <dsp:nvSpPr>
        <dsp:cNvPr id="0" name=""/>
        <dsp:cNvSpPr/>
      </dsp:nvSpPr>
      <dsp:spPr>
        <a:xfrm>
          <a:off x="0" y="666383"/>
          <a:ext cx="75307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357A32-FE5E-42CD-B38E-0CC81AF2302D}">
      <dsp:nvSpPr>
        <dsp:cNvPr id="0" name=""/>
        <dsp:cNvSpPr/>
      </dsp:nvSpPr>
      <dsp:spPr>
        <a:xfrm>
          <a:off x="0" y="666383"/>
          <a:ext cx="7530755" cy="66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ru-RU" sz="2000" kern="1200" dirty="0"/>
            <a:t>Для купания выбирайте песчаный берег, тихие неглубокие места с чистым дном. </a:t>
          </a:r>
        </a:p>
      </dsp:txBody>
      <dsp:txXfrm>
        <a:off x="0" y="666383"/>
        <a:ext cx="7530755" cy="665408"/>
      </dsp:txXfrm>
    </dsp:sp>
    <dsp:sp modelId="{97DC340A-8D1B-4DDA-9951-F05D5A540EEA}">
      <dsp:nvSpPr>
        <dsp:cNvPr id="0" name=""/>
        <dsp:cNvSpPr/>
      </dsp:nvSpPr>
      <dsp:spPr>
        <a:xfrm>
          <a:off x="0" y="1331792"/>
          <a:ext cx="75307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D7ED80-8CD7-4967-B5A0-3EE42A467B00}">
      <dsp:nvSpPr>
        <dsp:cNvPr id="0" name=""/>
        <dsp:cNvSpPr/>
      </dsp:nvSpPr>
      <dsp:spPr>
        <a:xfrm>
          <a:off x="0" y="1331792"/>
          <a:ext cx="7530755" cy="66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ru-RU" sz="2000" kern="1200"/>
            <a:t>Не купайтесь в запрещенных и необорудованных для купания местах (у плотин, на водосбросе, в карьерах, котлованах, бассейнах для промышленных нужд). </a:t>
          </a:r>
        </a:p>
      </dsp:txBody>
      <dsp:txXfrm>
        <a:off x="0" y="1331792"/>
        <a:ext cx="7530755" cy="6654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4F575-3EA6-4C5B-A1E7-74CFFA48DBBB}">
      <dsp:nvSpPr>
        <dsp:cNvPr id="0" name=""/>
        <dsp:cNvSpPr/>
      </dsp:nvSpPr>
      <dsp:spPr>
        <a:xfrm>
          <a:off x="0" y="0"/>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673FA2-93E2-456A-BEDD-C5536BEA3C35}">
      <dsp:nvSpPr>
        <dsp:cNvPr id="0" name=""/>
        <dsp:cNvSpPr/>
      </dsp:nvSpPr>
      <dsp:spPr>
        <a:xfrm>
          <a:off x="0" y="0"/>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ru-RU" sz="1700" b="1" i="0" kern="1200"/>
            <a:t>Заплывать далеко от берега, выплывать за пределы ограждения мест купания. </a:t>
          </a:r>
        </a:p>
      </dsp:txBody>
      <dsp:txXfrm>
        <a:off x="0" y="0"/>
        <a:ext cx="10753725" cy="590525"/>
      </dsp:txXfrm>
    </dsp:sp>
    <dsp:sp modelId="{785BA454-9507-4E1F-B7EE-1C1B173AF04D}">
      <dsp:nvSpPr>
        <dsp:cNvPr id="0" name=""/>
        <dsp:cNvSpPr/>
      </dsp:nvSpPr>
      <dsp:spPr>
        <a:xfrm>
          <a:off x="0" y="590525"/>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3B3AB1-D77D-4496-8A43-EABE563C3A05}">
      <dsp:nvSpPr>
        <dsp:cNvPr id="0" name=""/>
        <dsp:cNvSpPr/>
      </dsp:nvSpPr>
      <dsp:spPr>
        <a:xfrm>
          <a:off x="0" y="590525"/>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ru-RU" sz="1700" b="1" i="0" kern="1200"/>
            <a:t>Подплывать близко к проходящим судам, катерам, весельным лодкам, гидроциклам, баржам. </a:t>
          </a:r>
        </a:p>
      </dsp:txBody>
      <dsp:txXfrm>
        <a:off x="0" y="590525"/>
        <a:ext cx="10753725" cy="590525"/>
      </dsp:txXfrm>
    </dsp:sp>
    <dsp:sp modelId="{A2C1D1AC-CB34-4B86-8DAF-F2AA412ECFB9}">
      <dsp:nvSpPr>
        <dsp:cNvPr id="0" name=""/>
        <dsp:cNvSpPr/>
      </dsp:nvSpPr>
      <dsp:spPr>
        <a:xfrm>
          <a:off x="0" y="1181050"/>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86E541-A794-4AC3-BB1A-C413F71EE07D}">
      <dsp:nvSpPr>
        <dsp:cNvPr id="0" name=""/>
        <dsp:cNvSpPr/>
      </dsp:nvSpPr>
      <dsp:spPr>
        <a:xfrm>
          <a:off x="0" y="1181050"/>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ru-RU" sz="1700" b="1" i="0" kern="1200"/>
            <a:t>Взбираться на технические предупредительные знаки, буи и др. </a:t>
          </a:r>
        </a:p>
      </dsp:txBody>
      <dsp:txXfrm>
        <a:off x="0" y="1181050"/>
        <a:ext cx="10753725" cy="590525"/>
      </dsp:txXfrm>
    </dsp:sp>
    <dsp:sp modelId="{2960EFDA-970E-4203-99E6-832E8DBFE455}">
      <dsp:nvSpPr>
        <dsp:cNvPr id="0" name=""/>
        <dsp:cNvSpPr/>
      </dsp:nvSpPr>
      <dsp:spPr>
        <a:xfrm>
          <a:off x="0" y="1771575"/>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6FDE64-AB7A-468D-A0DC-BABA34FCB72E}">
      <dsp:nvSpPr>
        <dsp:cNvPr id="0" name=""/>
        <dsp:cNvSpPr/>
      </dsp:nvSpPr>
      <dsp:spPr>
        <a:xfrm>
          <a:off x="0" y="1771575"/>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ru-RU" sz="1700" b="1" i="0" kern="1200"/>
            <a:t>Прыгать в воду с лодок, катеров, парусников и других плавательных средств. </a:t>
          </a:r>
        </a:p>
      </dsp:txBody>
      <dsp:txXfrm>
        <a:off x="0" y="1771575"/>
        <a:ext cx="10753725" cy="590525"/>
      </dsp:txXfrm>
    </dsp:sp>
    <dsp:sp modelId="{5436DB8D-1915-4853-82BC-4F3F9B975B58}">
      <dsp:nvSpPr>
        <dsp:cNvPr id="0" name=""/>
        <dsp:cNvSpPr/>
      </dsp:nvSpPr>
      <dsp:spPr>
        <a:xfrm>
          <a:off x="0" y="2362101"/>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C5B537-3B04-4CD7-8B8A-16BDB1EF6AB6}">
      <dsp:nvSpPr>
        <dsp:cNvPr id="0" name=""/>
        <dsp:cNvSpPr/>
      </dsp:nvSpPr>
      <dsp:spPr>
        <a:xfrm>
          <a:off x="0" y="2362101"/>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ru-RU" sz="1700" b="1" i="0" kern="1200"/>
            <a:t>Купаться у причалов, набережных, мостов. </a:t>
          </a:r>
        </a:p>
      </dsp:txBody>
      <dsp:txXfrm>
        <a:off x="0" y="2362101"/>
        <a:ext cx="10753725" cy="590525"/>
      </dsp:txXfrm>
    </dsp:sp>
    <dsp:sp modelId="{EBC54A52-5788-4708-B4F0-EE4E5F7F8A2B}">
      <dsp:nvSpPr>
        <dsp:cNvPr id="0" name=""/>
        <dsp:cNvSpPr/>
      </dsp:nvSpPr>
      <dsp:spPr>
        <a:xfrm>
          <a:off x="0" y="2952626"/>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FBF389-4F43-4F19-9083-D503B2DFE4CA}">
      <dsp:nvSpPr>
        <dsp:cNvPr id="0" name=""/>
        <dsp:cNvSpPr/>
      </dsp:nvSpPr>
      <dsp:spPr>
        <a:xfrm>
          <a:off x="0" y="2952626"/>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ru-RU" sz="1700" b="1" i="0" kern="1200"/>
            <a:t>Купаться в вечернее время после захода солнца. </a:t>
          </a:r>
        </a:p>
      </dsp:txBody>
      <dsp:txXfrm>
        <a:off x="0" y="2952626"/>
        <a:ext cx="10753725" cy="590525"/>
      </dsp:txXfrm>
    </dsp:sp>
    <dsp:sp modelId="{1F096252-65AE-44EA-B1FA-2984FB4408B1}">
      <dsp:nvSpPr>
        <dsp:cNvPr id="0" name=""/>
        <dsp:cNvSpPr/>
      </dsp:nvSpPr>
      <dsp:spPr>
        <a:xfrm>
          <a:off x="0" y="3543151"/>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EDF903-2FC9-486A-ABFA-F5B77B267BBD}">
      <dsp:nvSpPr>
        <dsp:cNvPr id="0" name=""/>
        <dsp:cNvSpPr/>
      </dsp:nvSpPr>
      <dsp:spPr>
        <a:xfrm>
          <a:off x="0" y="3543151"/>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ru-RU" sz="1700" b="1" i="0" kern="1200"/>
            <a:t>Прыгать в воду в незнакомых местах. </a:t>
          </a:r>
        </a:p>
      </dsp:txBody>
      <dsp:txXfrm>
        <a:off x="0" y="3543151"/>
        <a:ext cx="10753725" cy="590525"/>
      </dsp:txXfrm>
    </dsp:sp>
    <dsp:sp modelId="{8A03AB82-04D8-43FB-ACF6-DD099CACD9A9}">
      <dsp:nvSpPr>
        <dsp:cNvPr id="0" name=""/>
        <dsp:cNvSpPr/>
      </dsp:nvSpPr>
      <dsp:spPr>
        <a:xfrm>
          <a:off x="0" y="4133676"/>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F1AD96-694B-45D4-9AA3-9FB91EC735AA}">
      <dsp:nvSpPr>
        <dsp:cNvPr id="0" name=""/>
        <dsp:cNvSpPr/>
      </dsp:nvSpPr>
      <dsp:spPr>
        <a:xfrm>
          <a:off x="0" y="4133676"/>
          <a:ext cx="10753725" cy="590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ru-RU" sz="1700" b="1" i="0" kern="1200"/>
            <a:t>Купаться у крутых, обрывистых берегов. </a:t>
          </a:r>
        </a:p>
      </dsp:txBody>
      <dsp:txXfrm>
        <a:off x="0" y="4133676"/>
        <a:ext cx="10753725" cy="5905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B142C-558A-4BD1-8EFC-223E2407194B}" type="datetimeFigureOut">
              <a:rPr lang="ru-RU" smtClean="0"/>
              <a:t>27.05.2021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4ECDC-CDED-4F5F-A612-55D784F7F459}" type="slidenum">
              <a:rPr lang="ru-RU" smtClean="0"/>
              <a:t>‹#›</a:t>
            </a:fld>
            <a:endParaRPr lang="ru-RU"/>
          </a:p>
        </p:txBody>
      </p:sp>
    </p:spTree>
    <p:extLst>
      <p:ext uri="{BB962C8B-B14F-4D97-AF65-F5344CB8AC3E}">
        <p14:creationId xmlns:p14="http://schemas.microsoft.com/office/powerpoint/2010/main" val="2929088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a:t>
            </a:fld>
            <a:endParaRPr lang="ru-RU"/>
          </a:p>
        </p:txBody>
      </p:sp>
    </p:spTree>
    <p:extLst>
      <p:ext uri="{BB962C8B-B14F-4D97-AF65-F5344CB8AC3E}">
        <p14:creationId xmlns:p14="http://schemas.microsoft.com/office/powerpoint/2010/main" val="3569725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в 20% случаев страдают дети до 5 лет – нередкая причина тяжелейших</a:t>
            </a:r>
          </a:p>
          <a:p>
            <a:r>
              <a:rPr lang="ru-RU" sz="1200" kern="1200" dirty="0">
                <a:solidFill>
                  <a:schemeClr val="tx1"/>
                </a:solidFill>
                <a:effectLst/>
                <a:latin typeface="+mn-lt"/>
                <a:ea typeface="+mn-ea"/>
                <a:cs typeface="+mn-cs"/>
              </a:rPr>
              <a:t>не разрешаете детям «лазить» в опасных местах (лестничные пролеты, крыши, гаражи, стройки и др.);• устанавливаете надежные ограждения, решетки на ступеньках, лестничных пролетах, окнах и балконах.&gt; Помните - противомоскитная сетка не спасет в этой ситуации и может только создавать ложное чувство безопасности;• Открывающиеся окна и балконы должны быть абсолютно недоступны детям;• Не ставьте около открытого окна стульев и табуреток - с них ребенок может забраться на подоконник травм, приводящих к инвалидизации или смерти.</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10</a:t>
            </a:fld>
            <a:endParaRPr lang="ru-RU"/>
          </a:p>
        </p:txBody>
      </p:sp>
    </p:spTree>
    <p:extLst>
      <p:ext uri="{BB962C8B-B14F-4D97-AF65-F5344CB8AC3E}">
        <p14:creationId xmlns:p14="http://schemas.microsoft.com/office/powerpoint/2010/main" val="1970180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25% всех случаев асфиксий бывает у детей в возрасте до года из-за беспечности взрослых: аспирация пищей, прижатие грудного ребенка к телу взрослого во время сна в одной постели, закрытие дыхательных отверстий мягкими игрушками и </a:t>
            </a:r>
            <a:r>
              <a:rPr lang="ru-RU" sz="1200" kern="1200" dirty="0" err="1">
                <a:solidFill>
                  <a:schemeClr val="tx1"/>
                </a:solidFill>
                <a:effectLst/>
                <a:latin typeface="+mn-lt"/>
                <a:ea typeface="+mn-ea"/>
                <a:cs typeface="+mn-cs"/>
              </a:rPr>
              <a:t>т.д</a:t>
            </a:r>
            <a:r>
              <a:rPr lang="ru-RU" sz="1200" kern="1200" dirty="0">
                <a:solidFill>
                  <a:schemeClr val="tx1"/>
                </a:solidFill>
                <a:effectLst/>
                <a:latin typeface="+mn-lt"/>
                <a:ea typeface="+mn-ea"/>
                <a:cs typeface="+mn-cs"/>
              </a:rPr>
              <a:t>;• маленьким детям нельзя давать еду с маленькими косточками или семечками;• нужно следить за ребенком во время еды. Кашель, шумное частое дыхание или невозможность издавать звуки - это признаки проблем с дыханием и, возможно, удушья, которое может привести к смерти.</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11</a:t>
            </a:fld>
            <a:endParaRPr lang="ru-RU"/>
          </a:p>
        </p:txBody>
      </p:sp>
    </p:spTree>
    <p:extLst>
      <p:ext uri="{BB962C8B-B14F-4D97-AF65-F5344CB8AC3E}">
        <p14:creationId xmlns:p14="http://schemas.microsoft.com/office/powerpoint/2010/main" val="741161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Чаще всего дети отравляются лекарствами из домашней аптечки - 60% всех случаев отравлений; • лекарства, предназначенные для взрослых, могут оказаться смертельными для детей. Медикаменты ребенку нужно давать только по назначению врача и ни в коем случае не давать ему лекарства, предназначенные для взрослых или детей другого возраста. Хранить медикаменты необходимо в местах совершенно недоступных для детей;</a:t>
            </a:r>
          </a:p>
          <a:p>
            <a:r>
              <a:rPr lang="ru-RU" sz="1200" kern="1200" dirty="0">
                <a:solidFill>
                  <a:schemeClr val="tx1"/>
                </a:solidFill>
                <a:effectLst/>
                <a:latin typeface="+mn-lt"/>
                <a:ea typeface="+mn-ea"/>
                <a:cs typeface="+mn-cs"/>
              </a:rPr>
              <a:t>• отбеливатели, яды для грызунов и насекомых, керосин, кислоты и щелочные растворы, другие ядовитые вещества могут вызвать тяжелое отравление и смерть. Яды бывают опасны не только при заглатывании, но и при вдыхании, попадании на кожу, в глаза и даже на одежду;  • ядовитые вещества, медикаменты, отбеливатели, кислоты и горючее ни в коем случае нельзя хранить в бутылках для пищевых продуктов - дети могут по ошибке выпить их. Такие вещества следует держать в плотно закрытых маркированных контейнерах, в абсолютно недоступном для детей месте;</a:t>
            </a:r>
          </a:p>
          <a:p>
            <a:r>
              <a:rPr lang="ru-RU" sz="1200" kern="1200" dirty="0">
                <a:solidFill>
                  <a:schemeClr val="tx1"/>
                </a:solidFill>
                <a:effectLst/>
                <a:latin typeface="+mn-lt"/>
                <a:ea typeface="+mn-ea"/>
                <a:cs typeface="+mn-cs"/>
              </a:rPr>
              <a:t>• следите за ребенком при прогулках в лесу - ядовитые грибы и ягоды - возможная причина тяжелых отравлений; • отравление угарным газом - крайне опасно для детей и сопровождается смертельным исходом в 80-85% случаев - соблюдайте правила противопожарной безопасности во всех местах пребывания детей, особенно там, где есть открытый огонь (печи, камины</a:t>
            </a:r>
            <a:r>
              <a:rPr lang="ru-RU" sz="1200" kern="1200">
                <a:solidFill>
                  <a:schemeClr val="tx1"/>
                </a:solidFill>
                <a:effectLst/>
                <a:latin typeface="+mn-lt"/>
                <a:ea typeface="+mn-ea"/>
                <a:cs typeface="+mn-cs"/>
              </a:rPr>
              <a:t>, бани)</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12</a:t>
            </a:fld>
            <a:endParaRPr lang="ru-RU"/>
          </a:p>
        </p:txBody>
      </p:sp>
    </p:spTree>
    <p:extLst>
      <p:ext uri="{BB962C8B-B14F-4D97-AF65-F5344CB8AC3E}">
        <p14:creationId xmlns:p14="http://schemas.microsoft.com/office/powerpoint/2010/main" val="4134267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дети могут получить серьезные повреждения, воткнув пальцы или какие-либо предметы в электрические розетки - их необходимо закрывать специальными защитными накладками;• электрические провода (особенно обнаженные) должны быть недоступны детям.</a:t>
            </a:r>
          </a:p>
          <a:p>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13</a:t>
            </a:fld>
            <a:endParaRPr lang="ru-RU"/>
          </a:p>
        </p:txBody>
      </p:sp>
    </p:spTree>
    <p:extLst>
      <p:ext uri="{BB962C8B-B14F-4D97-AF65-F5344CB8AC3E}">
        <p14:creationId xmlns:p14="http://schemas.microsoft.com/office/powerpoint/2010/main" val="392263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дает около 25% всех смертельных случаев.</a:t>
            </a:r>
          </a:p>
          <a:p>
            <a:r>
              <a:rPr lang="ru-RU" sz="1200" kern="1200" dirty="0">
                <a:solidFill>
                  <a:schemeClr val="tx1"/>
                </a:solidFill>
                <a:effectLst/>
                <a:latin typeface="+mn-lt"/>
                <a:ea typeface="+mn-ea"/>
                <a:cs typeface="+mn-cs"/>
              </a:rPr>
              <a:t>• как только ребенок научился ходить, его нужно обучать правильному поведению на дороге, в машине и общественном транспорте, а также обеспечивать безопасность ребенка во всех ситуациях;</a:t>
            </a:r>
          </a:p>
          <a:p>
            <a:r>
              <a:rPr lang="ru-RU" sz="1200" kern="1200" dirty="0">
                <a:solidFill>
                  <a:schemeClr val="tx1"/>
                </a:solidFill>
                <a:effectLst/>
                <a:latin typeface="+mn-lt"/>
                <a:ea typeface="+mn-ea"/>
                <a:cs typeface="+mn-cs"/>
              </a:rPr>
              <a:t>• детям дошкольного возраста особенно опасно находиться на дороге - с ними всегда должны быть взрослые;</a:t>
            </a:r>
            <a:endParaRPr lang="ru-RU" dirty="0">
              <a:effectLst/>
            </a:endParaRPr>
          </a:p>
          <a:p>
            <a:r>
              <a:rPr lang="ru-RU" sz="1200" kern="1200" dirty="0">
                <a:solidFill>
                  <a:schemeClr val="tx1"/>
                </a:solidFill>
                <a:effectLst/>
                <a:latin typeface="+mn-lt"/>
                <a:ea typeface="+mn-ea"/>
                <a:cs typeface="+mn-cs"/>
              </a:rPr>
              <a:t>• детям нельзя играть возле дороги, особенно с мячом;       </a:t>
            </a:r>
            <a:r>
              <a:rPr lang="ru-RU" sz="1200" kern="1200" dirty="0" err="1">
                <a:solidFill>
                  <a:schemeClr val="tx1"/>
                </a:solidFill>
                <a:effectLst/>
                <a:latin typeface="+mn-lt"/>
                <a:ea typeface="+mn-ea"/>
                <a:cs typeface="+mn-cs"/>
              </a:rPr>
              <a:t>Гироскутер</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электосамокат</a:t>
            </a:r>
            <a:r>
              <a:rPr lang="ru-RU" sz="1200" kern="1200" dirty="0">
                <a:solidFill>
                  <a:schemeClr val="tx1"/>
                </a:solidFill>
                <a:effectLst/>
                <a:latin typeface="+mn-lt"/>
                <a:ea typeface="+mn-ea"/>
                <a:cs typeface="+mn-cs"/>
              </a:rPr>
              <a:t>, велосипед</a:t>
            </a:r>
          </a:p>
          <a:p>
            <a:r>
              <a:rPr lang="ru-RU" sz="1200" kern="1200" dirty="0">
                <a:solidFill>
                  <a:schemeClr val="tx1"/>
                </a:solidFill>
                <a:effectLst/>
                <a:latin typeface="+mn-lt"/>
                <a:ea typeface="+mn-ea"/>
                <a:cs typeface="+mn-cs"/>
              </a:rPr>
              <a:t>• детей нельзя сажать на переднее сидение машины;</a:t>
            </a:r>
          </a:p>
          <a:p>
            <a:r>
              <a:rPr lang="ru-RU" sz="1200" kern="1200" dirty="0">
                <a:solidFill>
                  <a:schemeClr val="tx1"/>
                </a:solidFill>
                <a:effectLst/>
                <a:latin typeface="+mn-lt"/>
                <a:ea typeface="+mn-ea"/>
                <a:cs typeface="+mn-cs"/>
              </a:rPr>
              <a:t>• при перевозке ребенка в автомобиле, необходимо использовать специальные кресла и ремни безопасности;</a:t>
            </a:r>
          </a:p>
          <a:p>
            <a:r>
              <a:rPr lang="ru-RU" sz="1200" kern="1200" dirty="0">
                <a:solidFill>
                  <a:schemeClr val="tx1"/>
                </a:solidFill>
                <a:effectLst/>
                <a:latin typeface="+mn-lt"/>
                <a:ea typeface="+mn-ea"/>
                <a:cs typeface="+mn-cs"/>
              </a:rPr>
              <a:t>• На одежде ребенка желательно иметь специальные светоотражающие нашивки.</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14</a:t>
            </a:fld>
            <a:endParaRPr lang="ru-RU"/>
          </a:p>
        </p:txBody>
      </p:sp>
    </p:spTree>
    <p:extLst>
      <p:ext uri="{BB962C8B-B14F-4D97-AF65-F5344CB8AC3E}">
        <p14:creationId xmlns:p14="http://schemas.microsoft.com/office/powerpoint/2010/main" val="868046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Травмы на железнодорожном транспорте - нахождение детей в зоне железной дороги может быть смертельно опасно.&gt; строжайшим образом запрещайте подросткам кататься на крышах, подножках, переходных площадках вагонов. Так называемый «</a:t>
            </a:r>
            <a:r>
              <a:rPr lang="ru-RU" sz="1200" kern="1200" dirty="0" err="1">
                <a:solidFill>
                  <a:schemeClr val="tx1"/>
                </a:solidFill>
                <a:effectLst/>
                <a:latin typeface="+mn-lt"/>
                <a:ea typeface="+mn-ea"/>
                <a:cs typeface="+mn-cs"/>
              </a:rPr>
              <a:t>зацепинг</a:t>
            </a:r>
            <a:r>
              <a:rPr lang="ru-RU" sz="1200" kern="1200" dirty="0">
                <a:solidFill>
                  <a:schemeClr val="tx1"/>
                </a:solidFill>
                <a:effectLst/>
                <a:latin typeface="+mn-lt"/>
                <a:ea typeface="+mn-ea"/>
                <a:cs typeface="+mn-cs"/>
              </a:rPr>
              <a:t>» - в конечном итоге - практически гарантированное самоубийство; Помните сами и постоянно напоминайте Вашим детям, что строго запрещается:• посадка и высадка на ходу поезда;• высовываться из окон вагонов и дверей тамбуров на ходу поезда• прыгать с платформы на железнодорожные пути;• устраивать на платформе различные подвижные игры;• бежать по платформе рядом с вагоном прибывающего или уходящего поезда, а также находиться ближе двух метров от края платформы во время прохождения поезда без остановки;• подходить к вагону до полной остановки поезда;• на станциях и перегонах подлезать под вагоны и перелезать через автосцепки для прохода через путь;• проходить по железнодорожным мостам и тоннелям, неспециализированным для перехода пешеходов;• переходить через железнодорожные пути перед близко стоящим поездом;• запрещается переходить путь сразу же после прохода поезда одного направления, не убедившись в отсутствии поезда встречного направления; не соблюдая эти правила  это может привести к тяжелой травме.</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15</a:t>
            </a:fld>
            <a:endParaRPr lang="ru-RU"/>
          </a:p>
        </p:txBody>
      </p:sp>
    </p:spTree>
    <p:extLst>
      <p:ext uri="{BB962C8B-B14F-4D97-AF65-F5344CB8AC3E}">
        <p14:creationId xmlns:p14="http://schemas.microsoft.com/office/powerpoint/2010/main" val="452931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16</a:t>
            </a:fld>
            <a:endParaRPr lang="ru-RU"/>
          </a:p>
        </p:txBody>
      </p:sp>
    </p:spTree>
    <p:extLst>
      <p:ext uri="{BB962C8B-B14F-4D97-AF65-F5344CB8AC3E}">
        <p14:creationId xmlns:p14="http://schemas.microsoft.com/office/powerpoint/2010/main" val="3221263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Лучший способ профилактики этих инфекций—защита от укусов клещей.</a:t>
            </a:r>
            <a:endParaRPr lang="ru-RU" b="1" u="sng" dirty="0"/>
          </a:p>
          <a:p>
            <a:r>
              <a:rPr lang="ru-RU" b="1" u="sng" dirty="0"/>
              <a:t>Вакцинация</a:t>
            </a:r>
            <a:r>
              <a:rPr lang="ru-RU" b="1" dirty="0"/>
              <a:t> </a:t>
            </a:r>
            <a:endParaRPr lang="ru-RU" dirty="0"/>
          </a:p>
          <a:p>
            <a:r>
              <a:rPr lang="ru-RU" dirty="0"/>
              <a:t>Наиболее эффективной защитой от клещевого энцефалита является вакцинация. Все продающиеся средства в зависимости от действующего вещества делятся на 3 группы. </a:t>
            </a:r>
            <a:r>
              <a:rPr lang="ru-RU" dirty="0" err="1"/>
              <a:t>Репеллентные</a:t>
            </a:r>
            <a:r>
              <a:rPr lang="ru-RU" dirty="0"/>
              <a:t> - отпугивают клещей. </a:t>
            </a:r>
            <a:r>
              <a:rPr lang="ru-RU" dirty="0" err="1"/>
              <a:t>Акарицидные</a:t>
            </a:r>
            <a:r>
              <a:rPr lang="ru-RU" dirty="0"/>
              <a:t> - убивают! Инсектицидно-</a:t>
            </a:r>
            <a:r>
              <a:rPr lang="ru-RU" dirty="0" err="1"/>
              <a:t>репеллентные</a:t>
            </a:r>
            <a:r>
              <a:rPr lang="ru-RU" dirty="0"/>
              <a:t> - препараты комбинированного действия, то есть убивающие и отпугивающие клещей. </a:t>
            </a:r>
          </a:p>
          <a:p>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17</a:t>
            </a:fld>
            <a:endParaRPr lang="ru-RU"/>
          </a:p>
        </p:txBody>
      </p:sp>
    </p:spTree>
    <p:extLst>
      <p:ext uri="{BB962C8B-B14F-4D97-AF65-F5344CB8AC3E}">
        <p14:creationId xmlns:p14="http://schemas.microsoft.com/office/powerpoint/2010/main" val="1677291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18</a:t>
            </a:fld>
            <a:endParaRPr lang="ru-RU"/>
          </a:p>
        </p:txBody>
      </p:sp>
    </p:spTree>
    <p:extLst>
      <p:ext uri="{BB962C8B-B14F-4D97-AF65-F5344CB8AC3E}">
        <p14:creationId xmlns:p14="http://schemas.microsoft.com/office/powerpoint/2010/main" val="2593026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19</a:t>
            </a:fld>
            <a:endParaRPr lang="ru-RU"/>
          </a:p>
        </p:txBody>
      </p:sp>
    </p:spTree>
    <p:extLst>
      <p:ext uri="{BB962C8B-B14F-4D97-AF65-F5344CB8AC3E}">
        <p14:creationId xmlns:p14="http://schemas.microsoft.com/office/powerpoint/2010/main" val="2690986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 данным Всемирной Организации Здравоохранения (ВОЗ):</a:t>
            </a:r>
          </a:p>
          <a:p>
            <a:r>
              <a:rPr lang="ru-RU" dirty="0"/>
              <a:t>&gt; «Ежедневно во всем мире жизнь более 2000 семей омрачается из-за гибели ребенка по причине неумышленной травмы или «несчастного случая», которые можно было бы предотвратить...».</a:t>
            </a:r>
          </a:p>
          <a:p>
            <a:r>
              <a:rPr lang="ru-RU" dirty="0"/>
              <a:t>&gt; «Ежегодно по этой причине погибает более 1 ООО </a:t>
            </a:r>
            <a:r>
              <a:rPr lang="ru-RU" dirty="0" err="1"/>
              <a:t>ООО</a:t>
            </a:r>
            <a:r>
              <a:rPr lang="ru-RU" dirty="0"/>
              <a:t> детей и молодых людей моложе 18 лет. Это означает, что каждый час ежедневно гибнет более 100 детей...»</a:t>
            </a:r>
          </a:p>
          <a:p>
            <a:r>
              <a:rPr lang="ru-RU" dirty="0"/>
              <a:t>• Более 3 млн. детских травм регистрируют ежегодно медицинские учреждения России. Таким образом, в больницы в связи с травмами обращается каждый восьмой ребенок в возрасте до 18 лет.</a:t>
            </a:r>
          </a:p>
          <a:p>
            <a:r>
              <a:rPr lang="ru-RU" dirty="0"/>
              <a:t>Уже на сегодняшний день увеличилось количество поступающих детей в ОАР с отравлениями. В 30%  случаев детской смертности – причина не медицинская. И что печально дети травмируются и погибают в присутствии взрослых</a:t>
            </a:r>
          </a:p>
          <a:p>
            <a:endParaRPr lang="ru-RU" dirty="0"/>
          </a:p>
          <a:p>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2</a:t>
            </a:fld>
            <a:endParaRPr lang="ru-RU"/>
          </a:p>
        </p:txBody>
      </p:sp>
    </p:spTree>
    <p:extLst>
      <p:ext uri="{BB962C8B-B14F-4D97-AF65-F5344CB8AC3E}">
        <p14:creationId xmlns:p14="http://schemas.microsoft.com/office/powerpoint/2010/main" val="448109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Пожары в лесу могут возникнуть в результате воздействия молнии или неосторожной деятельности человека. Такие пожары весьма опасны, а в сухую жаркую погоду они могут принимать масштабы стихийных бедствий. Пожары бывают двух видов: лесной (низовой или верховой) и торфяной. Низовой лесной пожар возникает, как правило, в лиственных лесах; скорость распространения огня невысокая, а высота пламени может достигать 2 м. Верховой лесной пожар типичен для хвойных лесов. Скорость распространения огня выше, чем при лесном низовом пожаре, а в ветреную погоду может быть очень высокой (25—30 км/ч). Торфяные пожары возникают на осушенных или естественных торфяных болотах. Они характеризуются длительным тлением торфа и возникновением сильного задымления воздуха. Торф —легковоспламеняющийся материал, поэтому такие пожары очень опасны. По статистике, большинство лесных пожаров происходят по неосторожности человека. Для того чтобы предотвратить их возникновение, необходимо соблюдать несколько важных правил.</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20</a:t>
            </a:fld>
            <a:endParaRPr lang="ru-RU"/>
          </a:p>
        </p:txBody>
      </p:sp>
    </p:spTree>
    <p:extLst>
      <p:ext uri="{BB962C8B-B14F-4D97-AF65-F5344CB8AC3E}">
        <p14:creationId xmlns:p14="http://schemas.microsoft.com/office/powerpoint/2010/main" val="404379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Травмирование кожи может быть поверхностным —это ссадины, царапины, порезы. С ними можно легко справиться самостоятельно. </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21</a:t>
            </a:fld>
            <a:endParaRPr lang="ru-RU"/>
          </a:p>
        </p:txBody>
      </p:sp>
    </p:spTree>
    <p:extLst>
      <p:ext uri="{BB962C8B-B14F-4D97-AF65-F5344CB8AC3E}">
        <p14:creationId xmlns:p14="http://schemas.microsoft.com/office/powerpoint/2010/main" val="3497944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22</a:t>
            </a:fld>
            <a:endParaRPr lang="ru-RU"/>
          </a:p>
        </p:txBody>
      </p:sp>
    </p:spTree>
    <p:extLst>
      <p:ext uri="{BB962C8B-B14F-4D97-AF65-F5344CB8AC3E}">
        <p14:creationId xmlns:p14="http://schemas.microsoft.com/office/powerpoint/2010/main" val="8140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23</a:t>
            </a:fld>
            <a:endParaRPr lang="ru-RU"/>
          </a:p>
        </p:txBody>
      </p:sp>
    </p:spTree>
    <p:extLst>
      <p:ext uri="{BB962C8B-B14F-4D97-AF65-F5344CB8AC3E}">
        <p14:creationId xmlns:p14="http://schemas.microsoft.com/office/powerpoint/2010/main" val="1431859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24</a:t>
            </a:fld>
            <a:endParaRPr lang="ru-RU"/>
          </a:p>
        </p:txBody>
      </p:sp>
    </p:spTree>
    <p:extLst>
      <p:ext uri="{BB962C8B-B14F-4D97-AF65-F5344CB8AC3E}">
        <p14:creationId xmlns:p14="http://schemas.microsoft.com/office/powerpoint/2010/main" val="2377740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25</a:t>
            </a:fld>
            <a:endParaRPr lang="ru-RU"/>
          </a:p>
        </p:txBody>
      </p:sp>
    </p:spTree>
    <p:extLst>
      <p:ext uri="{BB962C8B-B14F-4D97-AF65-F5344CB8AC3E}">
        <p14:creationId xmlns:p14="http://schemas.microsoft.com/office/powerpoint/2010/main" val="4106731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Ожоги - к сожалению, очень распространенная травма у детей.</a:t>
            </a:r>
          </a:p>
          <a:p>
            <a:r>
              <a:rPr lang="ru-RU" sz="1200" kern="1200" dirty="0">
                <a:solidFill>
                  <a:schemeClr val="tx1"/>
                </a:solidFill>
                <a:effectLst/>
                <a:latin typeface="+mn-lt"/>
                <a:ea typeface="+mn-ea"/>
                <a:cs typeface="+mn-cs"/>
              </a:rPr>
              <a:t>• держите детей подальше от горячей плиты, пищи и утюга;</a:t>
            </a:r>
          </a:p>
          <a:p>
            <a:r>
              <a:rPr lang="ru-RU" sz="1200" kern="1200" dirty="0">
                <a:solidFill>
                  <a:schemeClr val="tx1"/>
                </a:solidFill>
                <a:effectLst/>
                <a:latin typeface="+mn-lt"/>
                <a:ea typeface="+mn-ea"/>
                <a:cs typeface="+mn-cs"/>
              </a:rPr>
              <a:t>• устанавливайте на плиты кастрюли и сковородки ручками вовнутрь плиты так, чтобы дети не могли опрокинуть на себя горячую пишу. По возможности блокируйте регуляторы газовых горелок;• держите детей подальше от открытого огня, пламени свечи, костров, взрывов петард;</a:t>
            </a:r>
          </a:p>
          <a:p>
            <a:r>
              <a:rPr lang="ru-RU" sz="1200" kern="1200" dirty="0">
                <a:solidFill>
                  <a:schemeClr val="tx1"/>
                </a:solidFill>
                <a:effectLst/>
                <a:latin typeface="+mn-lt"/>
                <a:ea typeface="+mn-ea"/>
                <a:cs typeface="+mn-cs"/>
              </a:rPr>
              <a:t>• убирайте в абсолютно недоступные для детей места легковоспламеняющиеся жидкости, а также спички, свечи, зажигалки, бенгальские огни, петарды;</a:t>
            </a:r>
          </a:p>
          <a:p>
            <a:r>
              <a:rPr lang="ru-RU" sz="1200" kern="1200" dirty="0">
                <a:solidFill>
                  <a:schemeClr val="tx1"/>
                </a:solidFill>
                <a:effectLst/>
                <a:latin typeface="+mn-lt"/>
                <a:ea typeface="+mn-ea"/>
                <a:cs typeface="+mn-cs"/>
              </a:rPr>
              <a:t>• причиной ожога ребенка может быть горячая жидкость (в том числе еда), которую взрослые беззаботно оставляют на краю плиты, стола или ставят на пол; лучше со стола, на котором стоит горячая пища, убрать длинные скатерти - ребенок может дернуть за их край и опрокинуть пищу на себя;</a:t>
            </a:r>
          </a:p>
          <a:p>
            <a:r>
              <a:rPr lang="ru-RU" sz="1200" kern="1200" dirty="0">
                <a:solidFill>
                  <a:schemeClr val="tx1"/>
                </a:solidFill>
                <a:effectLst/>
                <a:latin typeface="+mn-lt"/>
                <a:ea typeface="+mn-ea"/>
                <a:cs typeface="+mn-cs"/>
              </a:rPr>
              <a:t>• возможны ожоги во время купания ребенка, когда его опускают в ванну или начинают подмывать из крана, не проверив температуру воды;</a:t>
            </a:r>
          </a:p>
          <a:p>
            <a:r>
              <a:rPr lang="ru-RU" sz="1200" kern="1200" dirty="0">
                <a:solidFill>
                  <a:schemeClr val="tx1"/>
                </a:solidFill>
                <a:effectLst/>
                <a:latin typeface="+mn-lt"/>
                <a:ea typeface="+mn-ea"/>
                <a:cs typeface="+mn-cs"/>
              </a:rPr>
              <a:t>• маленький ребенок может обжечься и при использовании грелки, если температура воды в ней превышает 40-60°С;</a:t>
            </a:r>
          </a:p>
          <a:p>
            <a:r>
              <a:rPr lang="ru-RU" sz="1200" kern="1200" dirty="0">
                <a:solidFill>
                  <a:schemeClr val="tx1"/>
                </a:solidFill>
                <a:effectLst/>
                <a:latin typeface="+mn-lt"/>
                <a:ea typeface="+mn-ea"/>
                <a:cs typeface="+mn-cs"/>
              </a:rPr>
              <a:t>• оберегайте ребенка от солнечных ожогов, солнечного и теплового «удара».</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3</a:t>
            </a:fld>
            <a:endParaRPr lang="ru-RU"/>
          </a:p>
        </p:txBody>
      </p:sp>
    </p:spTree>
    <p:extLst>
      <p:ext uri="{BB962C8B-B14F-4D97-AF65-F5344CB8AC3E}">
        <p14:creationId xmlns:p14="http://schemas.microsoft.com/office/powerpoint/2010/main" val="333068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Тепловой удар–болезненное состояние, возникающее вследствие общего перегрева организма. </a:t>
            </a:r>
          </a:p>
          <a:p>
            <a:r>
              <a:rPr lang="ru-RU" sz="1200" kern="1200" dirty="0">
                <a:solidFill>
                  <a:schemeClr val="tx1"/>
                </a:solidFill>
                <a:effectLst/>
                <a:latin typeface="+mn-lt"/>
                <a:ea typeface="+mn-ea"/>
                <a:cs typeface="+mn-cs"/>
              </a:rPr>
              <a:t>Солнечный удар–частный случай теплового удара, возникает под воздействием солнечных лучей и влияет в первую очередь на мозг. </a:t>
            </a:r>
          </a:p>
          <a:p>
            <a:r>
              <a:rPr lang="ru-RU" sz="1200" kern="1200" dirty="0">
                <a:solidFill>
                  <a:schemeClr val="tx1"/>
                </a:solidFill>
                <a:effectLst/>
                <a:latin typeface="+mn-lt"/>
                <a:ea typeface="+mn-ea"/>
                <a:cs typeface="+mn-cs"/>
              </a:rPr>
              <a:t>От теплового удара страдает весь организм. Тепловой удар возникает тогда, когда основные функции терморегуляции не в состоянии справиться со своими обязанностями и представляет серьёзную угрозу для жизни. </a:t>
            </a:r>
            <a:endParaRPr lang="ru-RU" dirty="0"/>
          </a:p>
        </p:txBody>
      </p:sp>
      <p:sp>
        <p:nvSpPr>
          <p:cNvPr id="4" name="Номер слайда 3"/>
          <p:cNvSpPr>
            <a:spLocks noGrp="1"/>
          </p:cNvSpPr>
          <p:nvPr>
            <p:ph type="sldNum" sz="quarter" idx="5"/>
          </p:nvPr>
        </p:nvSpPr>
        <p:spPr/>
        <p:txBody>
          <a:bodyPr/>
          <a:lstStyle/>
          <a:p>
            <a:fld id="{79D4ECDC-CDED-4F5F-A612-55D784F7F459}" type="slidenum">
              <a:rPr lang="ru-RU" smtClean="0"/>
              <a:t>4</a:t>
            </a:fld>
            <a:endParaRPr lang="ru-RU"/>
          </a:p>
        </p:txBody>
      </p:sp>
    </p:spTree>
    <p:extLst>
      <p:ext uri="{BB962C8B-B14F-4D97-AF65-F5344CB8AC3E}">
        <p14:creationId xmlns:p14="http://schemas.microsoft.com/office/powerpoint/2010/main" val="3178440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5</a:t>
            </a:fld>
            <a:endParaRPr lang="ru-RU"/>
          </a:p>
        </p:txBody>
      </p:sp>
    </p:spTree>
    <p:extLst>
      <p:ext uri="{BB962C8B-B14F-4D97-AF65-F5344CB8AC3E}">
        <p14:creationId xmlns:p14="http://schemas.microsoft.com/office/powerpoint/2010/main" val="2776414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6</a:t>
            </a:fld>
            <a:endParaRPr lang="ru-RU"/>
          </a:p>
        </p:txBody>
      </p:sp>
    </p:spTree>
    <p:extLst>
      <p:ext uri="{BB962C8B-B14F-4D97-AF65-F5344CB8AC3E}">
        <p14:creationId xmlns:p14="http://schemas.microsoft.com/office/powerpoint/2010/main" val="1979511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Утопление - в 50% случаев страдают дети 10-13 лет из-за неумения плавать.</a:t>
            </a:r>
          </a:p>
          <a:p>
            <a:r>
              <a:rPr lang="ru-RU" sz="1200" kern="1200" dirty="0">
                <a:solidFill>
                  <a:schemeClr val="tx1"/>
                </a:solidFill>
                <a:effectLst/>
                <a:latin typeface="+mn-lt"/>
                <a:ea typeface="+mn-ea"/>
                <a:cs typeface="+mn-cs"/>
              </a:rPr>
              <a:t>•	взрослые должны научить детей правилам поведения на воде и ни на минуту не оставлять ребенка без присмотра вблизи водоемов;</a:t>
            </a:r>
          </a:p>
          <a:p>
            <a:r>
              <a:rPr lang="ru-RU" sz="1200" kern="1200" dirty="0">
                <a:solidFill>
                  <a:schemeClr val="tx1"/>
                </a:solidFill>
                <a:effectLst/>
                <a:latin typeface="+mn-lt"/>
                <a:ea typeface="+mn-ea"/>
                <a:cs typeface="+mn-cs"/>
              </a:rPr>
              <a:t>•	дети могут утонуть менее чем за две минуты даже в небольшом количестве воды -</a:t>
            </a:r>
          </a:p>
          <a:p>
            <a:r>
              <a:rPr lang="ru-RU" sz="1200" kern="1200" dirty="0">
                <a:solidFill>
                  <a:schemeClr val="tx1"/>
                </a:solidFill>
                <a:effectLst/>
                <a:latin typeface="+mn-lt"/>
                <a:ea typeface="+mn-ea"/>
                <a:cs typeface="+mn-cs"/>
              </a:rPr>
              <a:t>обязательно и надежно закрывайте колодцы, ванны, бочки, ведра с водой и </a:t>
            </a:r>
            <a:r>
              <a:rPr lang="ru-RU" sz="1200" kern="1200" dirty="0" err="1">
                <a:solidFill>
                  <a:schemeClr val="tx1"/>
                </a:solidFill>
                <a:effectLst/>
                <a:latin typeface="+mn-lt"/>
                <a:ea typeface="+mn-ea"/>
                <a:cs typeface="+mn-cs"/>
              </a:rPr>
              <a:t>т.д</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	учите детей плавать, начиная с раннего возраста;</a:t>
            </a:r>
          </a:p>
          <a:p>
            <a:r>
              <a:rPr lang="ru-RU" sz="1200" kern="1200" dirty="0">
                <a:solidFill>
                  <a:schemeClr val="tx1"/>
                </a:solidFill>
                <a:effectLst/>
                <a:latin typeface="+mn-lt"/>
                <a:ea typeface="+mn-ea"/>
                <a:cs typeface="+mn-cs"/>
              </a:rPr>
              <a:t>•	дети должны знать, что нельзя плавать без присмотра взрослых;</a:t>
            </a:r>
          </a:p>
          <a:p>
            <a:r>
              <a:rPr lang="ru-RU" sz="1200" kern="1200" dirty="0">
                <a:solidFill>
                  <a:schemeClr val="tx1"/>
                </a:solidFill>
                <a:effectLst/>
                <a:latin typeface="+mn-lt"/>
                <a:ea typeface="+mn-ea"/>
                <a:cs typeface="+mn-cs"/>
              </a:rPr>
              <a:t>•	обязательно используйте детские спасательные жилеты соответствующего размера - при всех вариантах отдыха на открытой воде (лодки, плоты, водные велосипеды, «бананы», катера, яхты и др.).</a:t>
            </a:r>
          </a:p>
        </p:txBody>
      </p:sp>
      <p:sp>
        <p:nvSpPr>
          <p:cNvPr id="4" name="Номер слайда 3"/>
          <p:cNvSpPr>
            <a:spLocks noGrp="1"/>
          </p:cNvSpPr>
          <p:nvPr>
            <p:ph type="sldNum" sz="quarter" idx="5"/>
          </p:nvPr>
        </p:nvSpPr>
        <p:spPr/>
        <p:txBody>
          <a:bodyPr/>
          <a:lstStyle/>
          <a:p>
            <a:fld id="{79D4ECDC-CDED-4F5F-A612-55D784F7F459}" type="slidenum">
              <a:rPr lang="ru-RU" smtClean="0"/>
              <a:t>7</a:t>
            </a:fld>
            <a:endParaRPr lang="ru-RU"/>
          </a:p>
        </p:txBody>
      </p:sp>
    </p:spTree>
    <p:extLst>
      <p:ext uri="{BB962C8B-B14F-4D97-AF65-F5344CB8AC3E}">
        <p14:creationId xmlns:p14="http://schemas.microsoft.com/office/powerpoint/2010/main" val="4228059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8</a:t>
            </a:fld>
            <a:endParaRPr lang="ru-RU"/>
          </a:p>
        </p:txBody>
      </p:sp>
    </p:spTree>
    <p:extLst>
      <p:ext uri="{BB962C8B-B14F-4D97-AF65-F5344CB8AC3E}">
        <p14:creationId xmlns:p14="http://schemas.microsoft.com/office/powerpoint/2010/main" val="2230215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79D4ECDC-CDED-4F5F-A612-55D784F7F459}" type="slidenum">
              <a:rPr lang="ru-RU" smtClean="0"/>
              <a:t>9</a:t>
            </a:fld>
            <a:endParaRPr lang="ru-RU"/>
          </a:p>
        </p:txBody>
      </p:sp>
    </p:spTree>
    <p:extLst>
      <p:ext uri="{BB962C8B-B14F-4D97-AF65-F5344CB8AC3E}">
        <p14:creationId xmlns:p14="http://schemas.microsoft.com/office/powerpoint/2010/main" val="3569322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47893292-A9D2-404F-8D43-AD8CEEFDF23E}" type="datetimeFigureOut">
              <a:rPr lang="ru-RU" smtClean="0"/>
              <a:t>27.05.2021</a:t>
            </a:fld>
            <a:endParaRPr lang="ru-RU"/>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ru-RU"/>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FBF18578-6C21-4B31-8C0F-EB434220EA49}" type="slidenum">
              <a:rPr lang="ru-RU" smtClean="0"/>
              <a:t>‹#›</a:t>
            </a:fld>
            <a:endParaRPr lang="ru-RU"/>
          </a:p>
        </p:txBody>
      </p:sp>
    </p:spTree>
    <p:extLst>
      <p:ext uri="{BB962C8B-B14F-4D97-AF65-F5344CB8AC3E}">
        <p14:creationId xmlns:p14="http://schemas.microsoft.com/office/powerpoint/2010/main" val="4145295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93292-A9D2-404F-8D43-AD8CEEFDF23E}" type="datetimeFigureOut">
              <a:rPr lang="ru-RU" smtClean="0"/>
              <a:t>27.05.2021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1165386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93292-A9D2-404F-8D43-AD8CEEFDF23E}" type="datetimeFigureOut">
              <a:rPr lang="ru-RU" smtClean="0"/>
              <a:t>27.05.2021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736939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93292-A9D2-404F-8D43-AD8CEEFDF23E}" type="datetimeFigureOut">
              <a:rPr lang="ru-RU" smtClean="0"/>
              <a:t>27.05.2021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1250748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ru-RU"/>
              <a:t>Образец заголовка</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7893292-A9D2-404F-8D43-AD8CEEFDF23E}" type="datetimeFigureOut">
              <a:rPr lang="ru-RU" smtClean="0"/>
              <a:t>27.05.2021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323563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7893292-A9D2-404F-8D43-AD8CEEFDF23E}" type="datetimeFigureOut">
              <a:rPr lang="ru-RU" smtClean="0"/>
              <a:t>27.05.2021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394441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7893292-A9D2-404F-8D43-AD8CEEFDF23E}" type="datetimeFigureOut">
              <a:rPr lang="ru-RU" smtClean="0"/>
              <a:t>27.05.2021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2101804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7893292-A9D2-404F-8D43-AD8CEEFDF23E}" type="datetimeFigureOut">
              <a:rPr lang="ru-RU" smtClean="0"/>
              <a:t>27.05.2021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2386415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93292-A9D2-404F-8D43-AD8CEEFDF23E}" type="datetimeFigureOut">
              <a:rPr lang="ru-RU" smtClean="0"/>
              <a:t>27.05.2021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BF18578-6C21-4B31-8C0F-EB434220EA49}" type="slidenum">
              <a:rPr lang="ru-RU" smtClean="0"/>
              <a:t>‹#›</a:t>
            </a:fld>
            <a:endParaRPr lang="ru-RU"/>
          </a:p>
        </p:txBody>
      </p:sp>
    </p:spTree>
    <p:extLst>
      <p:ext uri="{BB962C8B-B14F-4D97-AF65-F5344CB8AC3E}">
        <p14:creationId xmlns:p14="http://schemas.microsoft.com/office/powerpoint/2010/main" val="3482643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ru-RU"/>
              <a:t>Образец текста</a:t>
            </a:r>
          </a:p>
        </p:txBody>
      </p:sp>
      <p:sp>
        <p:nvSpPr>
          <p:cNvPr id="5" name="Date Placeholder 4"/>
          <p:cNvSpPr>
            <a:spLocks noGrp="1"/>
          </p:cNvSpPr>
          <p:nvPr>
            <p:ph type="dt" sz="half" idx="10"/>
          </p:nvPr>
        </p:nvSpPr>
        <p:spPr/>
        <p:txBody>
          <a:bodyPr/>
          <a:lstStyle/>
          <a:p>
            <a:fld id="{47893292-A9D2-404F-8D43-AD8CEEFDF23E}" type="datetimeFigureOut">
              <a:rPr lang="ru-RU" smtClean="0"/>
              <a:t>27.05.2021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BF18578-6C21-4B31-8C0F-EB434220EA49}" type="slidenum">
              <a:rPr lang="ru-RU" smtClean="0"/>
              <a:t>‹#›</a:t>
            </a:fld>
            <a:endParaRPr lang="ru-RU"/>
          </a:p>
        </p:txBody>
      </p:sp>
    </p:spTree>
    <p:extLst>
      <p:ext uri="{BB962C8B-B14F-4D97-AF65-F5344CB8AC3E}">
        <p14:creationId xmlns:p14="http://schemas.microsoft.com/office/powerpoint/2010/main" val="322663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47893292-A9D2-404F-8D43-AD8CEEFDF23E}" type="datetimeFigureOut">
              <a:rPr lang="ru-RU" smtClean="0"/>
              <a:t>27.05.2021</a:t>
            </a:fld>
            <a:endParaRPr lang="ru-RU"/>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ru-RU"/>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FBF18578-6C21-4B31-8C0F-EB434220EA49}" type="slidenum">
              <a:rPr lang="ru-RU" smtClean="0"/>
              <a:t>‹#›</a:t>
            </a:fld>
            <a:endParaRPr lang="ru-RU"/>
          </a:p>
        </p:txBody>
      </p:sp>
    </p:spTree>
    <p:extLst>
      <p:ext uri="{BB962C8B-B14F-4D97-AF65-F5344CB8AC3E}">
        <p14:creationId xmlns:p14="http://schemas.microsoft.com/office/powerpoint/2010/main" val="402926450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47893292-A9D2-404F-8D43-AD8CEEFDF23E}" type="datetimeFigureOut">
              <a:rPr lang="ru-RU" smtClean="0"/>
              <a:t>27.05.2021</a:t>
            </a:fld>
            <a:endParaRPr lang="ru-RU"/>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ru-RU"/>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FBF18578-6C21-4B31-8C0F-EB434220EA49}" type="slidenum">
              <a:rPr lang="ru-RU" smtClean="0"/>
              <a:t>‹#›</a:t>
            </a:fld>
            <a:endParaRPr lang="ru-RU"/>
          </a:p>
        </p:txBody>
      </p:sp>
    </p:spTree>
    <p:extLst>
      <p:ext uri="{BB962C8B-B14F-4D97-AF65-F5344CB8AC3E}">
        <p14:creationId xmlns:p14="http://schemas.microsoft.com/office/powerpoint/2010/main" val="3647399047"/>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53.png"/><Relationship Id="rId4" Type="http://schemas.openxmlformats.org/officeDocument/2006/relationships/diagramLayout" Target="../diagrams/layout5.xml"/><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0.png"/><Relationship Id="rId7" Type="http://schemas.openxmlformats.org/officeDocument/2006/relationships/diagramColors" Target="../diagrams/colors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8.png"/><Relationship Id="rId4" Type="http://schemas.openxmlformats.org/officeDocument/2006/relationships/diagramData" Target="../diagrams/data2.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ADA3B6A-FA21-4518-84FB-36BF6E3BC8B8}"/>
              </a:ext>
            </a:extLst>
          </p:cNvPr>
          <p:cNvSpPr>
            <a:spLocks noGrp="1"/>
          </p:cNvSpPr>
          <p:nvPr>
            <p:ph type="ctrTitle"/>
          </p:nvPr>
        </p:nvSpPr>
        <p:spPr>
          <a:xfrm>
            <a:off x="704850" y="1618136"/>
            <a:ext cx="10782300" cy="2757201"/>
          </a:xfrm>
        </p:spPr>
        <p:txBody>
          <a:bodyPr/>
          <a:lstStyle/>
          <a:p>
            <a:pPr algn="ctr"/>
            <a:r>
              <a:rPr lang="ru-RU" sz="6600" b="1" dirty="0"/>
              <a:t>Профилактика травматизма </a:t>
            </a:r>
            <a:br>
              <a:rPr lang="ru-RU" sz="6600" b="1" dirty="0"/>
            </a:br>
            <a:r>
              <a:rPr lang="ru-RU" sz="6600" b="1" dirty="0"/>
              <a:t>и гибели детей </a:t>
            </a:r>
            <a:br>
              <a:rPr lang="ru-RU" sz="6600" b="1" dirty="0"/>
            </a:br>
            <a:r>
              <a:rPr lang="ru-RU" sz="6600" b="1" dirty="0"/>
              <a:t>от немедицинских причин</a:t>
            </a:r>
          </a:p>
        </p:txBody>
      </p:sp>
      <p:sp>
        <p:nvSpPr>
          <p:cNvPr id="3" name="Подзаголовок 2">
            <a:extLst>
              <a:ext uri="{FF2B5EF4-FFF2-40B4-BE49-F238E27FC236}">
                <a16:creationId xmlns:a16="http://schemas.microsoft.com/office/drawing/2014/main" xmlns="" id="{89F538C5-F278-494F-B765-74EE550E34DD}"/>
              </a:ext>
            </a:extLst>
          </p:cNvPr>
          <p:cNvSpPr>
            <a:spLocks noGrp="1"/>
          </p:cNvSpPr>
          <p:nvPr>
            <p:ph type="subTitle" idx="1"/>
          </p:nvPr>
        </p:nvSpPr>
        <p:spPr>
          <a:xfrm>
            <a:off x="446206" y="4870426"/>
            <a:ext cx="11299587" cy="1005588"/>
          </a:xfrm>
        </p:spPr>
        <p:txBody>
          <a:bodyPr>
            <a:normAutofit/>
          </a:bodyPr>
          <a:lstStyle/>
          <a:p>
            <a:pPr algn="r"/>
            <a:endParaRPr lang="ru-RU" sz="2400" b="1" dirty="0"/>
          </a:p>
        </p:txBody>
      </p:sp>
      <p:pic>
        <p:nvPicPr>
          <p:cNvPr id="4" name="Picture 5">
            <a:extLst>
              <a:ext uri="{FF2B5EF4-FFF2-40B4-BE49-F238E27FC236}">
                <a16:creationId xmlns:a16="http://schemas.microsoft.com/office/drawing/2014/main" xmlns="" id="{511429A5-6C0E-459D-BDB0-D5F3E85DA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474" y="308857"/>
            <a:ext cx="7007085" cy="81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xmlns="" id="{94BF8894-8B69-4553-8849-31AC11E5B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 y="245160"/>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xmlns="" id="{A6935A8D-FA45-4FCC-A1CB-34291DFF2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6924" y="245160"/>
            <a:ext cx="87788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302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BB2D3BE-AA19-455C-9D05-5F45E0A7A97B}"/>
              </a:ext>
            </a:extLst>
          </p:cNvPr>
          <p:cNvSpPr>
            <a:spLocks noGrp="1"/>
          </p:cNvSpPr>
          <p:nvPr>
            <p:ph type="title"/>
          </p:nvPr>
        </p:nvSpPr>
        <p:spPr>
          <a:xfrm>
            <a:off x="657606" y="346710"/>
            <a:ext cx="10772775" cy="1077596"/>
          </a:xfrm>
        </p:spPr>
        <p:txBody>
          <a:bodyPr/>
          <a:lstStyle/>
          <a:p>
            <a:pPr algn="ctr"/>
            <a:r>
              <a:rPr lang="ru-RU" b="1" dirty="0" err="1"/>
              <a:t>Кататравма</a:t>
            </a:r>
            <a:r>
              <a:rPr lang="ru-RU" b="1" dirty="0"/>
              <a:t> (падение с высоты) </a:t>
            </a:r>
          </a:p>
        </p:txBody>
      </p:sp>
      <p:sp>
        <p:nvSpPr>
          <p:cNvPr id="3" name="Объект 2">
            <a:extLst>
              <a:ext uri="{FF2B5EF4-FFF2-40B4-BE49-F238E27FC236}">
                <a16:creationId xmlns:a16="http://schemas.microsoft.com/office/drawing/2014/main" xmlns="" id="{9A14C1A6-B3A1-4665-86AD-777E611F68EF}"/>
              </a:ext>
            </a:extLst>
          </p:cNvPr>
          <p:cNvSpPr>
            <a:spLocks noGrp="1"/>
          </p:cNvSpPr>
          <p:nvPr>
            <p:ph idx="1"/>
          </p:nvPr>
        </p:nvSpPr>
        <p:spPr>
          <a:xfrm>
            <a:off x="676656" y="1563453"/>
            <a:ext cx="10753725" cy="573459"/>
          </a:xfrm>
        </p:spPr>
        <p:txBody>
          <a:bodyPr>
            <a:noAutofit/>
          </a:bodyPr>
          <a:lstStyle/>
          <a:p>
            <a:pPr algn="ctr"/>
            <a:r>
              <a:rPr lang="ru-RU" sz="4000" b="1" dirty="0">
                <a:solidFill>
                  <a:srgbClr val="FF0000"/>
                </a:solidFill>
              </a:rPr>
              <a:t>ДЕТИ НЕ УМЕЮТ ЛЕТАТЬ!</a:t>
            </a:r>
          </a:p>
        </p:txBody>
      </p:sp>
      <p:pic>
        <p:nvPicPr>
          <p:cNvPr id="4" name="Рисунок 3">
            <a:extLst>
              <a:ext uri="{FF2B5EF4-FFF2-40B4-BE49-F238E27FC236}">
                <a16:creationId xmlns:a16="http://schemas.microsoft.com/office/drawing/2014/main" xmlns="" id="{F0686A80-7073-4D5A-B6C4-6E83A1AB93C1}"/>
              </a:ext>
            </a:extLst>
          </p:cNvPr>
          <p:cNvPicPr>
            <a:picLocks noChangeAspect="1"/>
          </p:cNvPicPr>
          <p:nvPr/>
        </p:nvPicPr>
        <p:blipFill>
          <a:blip r:embed="rId3"/>
          <a:stretch>
            <a:fillRect/>
          </a:stretch>
        </p:blipFill>
        <p:spPr>
          <a:xfrm>
            <a:off x="796312" y="2641925"/>
            <a:ext cx="5725393" cy="2800952"/>
          </a:xfrm>
          <a:prstGeom prst="rect">
            <a:avLst/>
          </a:prstGeom>
        </p:spPr>
      </p:pic>
      <p:pic>
        <p:nvPicPr>
          <p:cNvPr id="5" name="Рисунок 4">
            <a:extLst>
              <a:ext uri="{FF2B5EF4-FFF2-40B4-BE49-F238E27FC236}">
                <a16:creationId xmlns:a16="http://schemas.microsoft.com/office/drawing/2014/main" xmlns="" id="{00F83F15-73A9-4096-AD24-A303FEC18B90}"/>
              </a:ext>
            </a:extLst>
          </p:cNvPr>
          <p:cNvPicPr>
            <a:picLocks noChangeAspect="1"/>
          </p:cNvPicPr>
          <p:nvPr/>
        </p:nvPicPr>
        <p:blipFill>
          <a:blip r:embed="rId4"/>
          <a:stretch>
            <a:fillRect/>
          </a:stretch>
        </p:blipFill>
        <p:spPr>
          <a:xfrm>
            <a:off x="6750692" y="3042507"/>
            <a:ext cx="5039942" cy="3357164"/>
          </a:xfrm>
          <a:prstGeom prst="rect">
            <a:avLst/>
          </a:prstGeom>
        </p:spPr>
      </p:pic>
    </p:spTree>
    <p:extLst>
      <p:ext uri="{BB962C8B-B14F-4D97-AF65-F5344CB8AC3E}">
        <p14:creationId xmlns:p14="http://schemas.microsoft.com/office/powerpoint/2010/main" val="1611285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770E6E6-E989-457B-8578-67F918FD50A1}"/>
              </a:ext>
            </a:extLst>
          </p:cNvPr>
          <p:cNvSpPr>
            <a:spLocks noGrp="1"/>
          </p:cNvSpPr>
          <p:nvPr>
            <p:ph type="title"/>
          </p:nvPr>
        </p:nvSpPr>
        <p:spPr>
          <a:xfrm>
            <a:off x="709612" y="115819"/>
            <a:ext cx="10772775" cy="798581"/>
          </a:xfrm>
        </p:spPr>
        <p:txBody>
          <a:bodyPr>
            <a:normAutofit/>
          </a:bodyPr>
          <a:lstStyle/>
          <a:p>
            <a:pPr algn="ctr"/>
            <a:r>
              <a:rPr lang="ru-RU" sz="4400" b="1" dirty="0"/>
              <a:t>Удушье (асфиксия)</a:t>
            </a:r>
          </a:p>
        </p:txBody>
      </p:sp>
      <p:pic>
        <p:nvPicPr>
          <p:cNvPr id="5" name="Рисунок 4">
            <a:extLst>
              <a:ext uri="{FF2B5EF4-FFF2-40B4-BE49-F238E27FC236}">
                <a16:creationId xmlns:a16="http://schemas.microsoft.com/office/drawing/2014/main" xmlns="" id="{CC0C034A-20F5-4801-AF83-0B2B9E019BE6}"/>
              </a:ext>
            </a:extLst>
          </p:cNvPr>
          <p:cNvPicPr>
            <a:picLocks noChangeAspect="1"/>
          </p:cNvPicPr>
          <p:nvPr/>
        </p:nvPicPr>
        <p:blipFill>
          <a:blip r:embed="rId3"/>
          <a:stretch>
            <a:fillRect/>
          </a:stretch>
        </p:blipFill>
        <p:spPr>
          <a:xfrm>
            <a:off x="7158865" y="1051347"/>
            <a:ext cx="4323522" cy="4323522"/>
          </a:xfrm>
          <a:prstGeom prst="rect">
            <a:avLst/>
          </a:prstGeom>
        </p:spPr>
      </p:pic>
      <p:pic>
        <p:nvPicPr>
          <p:cNvPr id="7" name="Рисунок 6">
            <a:extLst>
              <a:ext uri="{FF2B5EF4-FFF2-40B4-BE49-F238E27FC236}">
                <a16:creationId xmlns:a16="http://schemas.microsoft.com/office/drawing/2014/main" xmlns="" id="{F5F84769-16DB-4BD6-B25F-BF3CDC352460}"/>
              </a:ext>
            </a:extLst>
          </p:cNvPr>
          <p:cNvPicPr>
            <a:picLocks noChangeAspect="1"/>
          </p:cNvPicPr>
          <p:nvPr/>
        </p:nvPicPr>
        <p:blipFill rotWithShape="1">
          <a:blip r:embed="rId4"/>
          <a:srcRect t="14931"/>
          <a:stretch/>
        </p:blipFill>
        <p:spPr>
          <a:xfrm>
            <a:off x="147723" y="822539"/>
            <a:ext cx="6263015" cy="3560618"/>
          </a:xfrm>
          <a:prstGeom prst="rect">
            <a:avLst/>
          </a:prstGeom>
        </p:spPr>
      </p:pic>
      <p:pic>
        <p:nvPicPr>
          <p:cNvPr id="4" name="Рисунок 3">
            <a:extLst>
              <a:ext uri="{FF2B5EF4-FFF2-40B4-BE49-F238E27FC236}">
                <a16:creationId xmlns:a16="http://schemas.microsoft.com/office/drawing/2014/main" xmlns="" id="{6CE22859-E061-484B-A2A0-263CCF510E04}"/>
              </a:ext>
            </a:extLst>
          </p:cNvPr>
          <p:cNvPicPr>
            <a:picLocks noChangeAspect="1"/>
          </p:cNvPicPr>
          <p:nvPr/>
        </p:nvPicPr>
        <p:blipFill>
          <a:blip r:embed="rId5"/>
          <a:stretch>
            <a:fillRect/>
          </a:stretch>
        </p:blipFill>
        <p:spPr>
          <a:xfrm>
            <a:off x="4124657" y="4100040"/>
            <a:ext cx="5015720" cy="2549658"/>
          </a:xfrm>
          <a:prstGeom prst="rect">
            <a:avLst/>
          </a:prstGeom>
        </p:spPr>
      </p:pic>
    </p:spTree>
    <p:extLst>
      <p:ext uri="{BB962C8B-B14F-4D97-AF65-F5344CB8AC3E}">
        <p14:creationId xmlns:p14="http://schemas.microsoft.com/office/powerpoint/2010/main" val="3569438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6DCEBA9-02B0-4805-BE28-AF28B475E31A}"/>
              </a:ext>
            </a:extLst>
          </p:cNvPr>
          <p:cNvSpPr>
            <a:spLocks noGrp="1"/>
          </p:cNvSpPr>
          <p:nvPr>
            <p:ph type="title"/>
          </p:nvPr>
        </p:nvSpPr>
        <p:spPr>
          <a:xfrm>
            <a:off x="676656" y="347779"/>
            <a:ext cx="10772775" cy="1173013"/>
          </a:xfrm>
        </p:spPr>
        <p:txBody>
          <a:bodyPr/>
          <a:lstStyle/>
          <a:p>
            <a:pPr algn="ctr"/>
            <a:r>
              <a:rPr lang="ru-RU" b="1" dirty="0"/>
              <a:t>Отравления </a:t>
            </a:r>
          </a:p>
        </p:txBody>
      </p:sp>
      <p:pic>
        <p:nvPicPr>
          <p:cNvPr id="4" name="Рисунок 3">
            <a:extLst>
              <a:ext uri="{FF2B5EF4-FFF2-40B4-BE49-F238E27FC236}">
                <a16:creationId xmlns:a16="http://schemas.microsoft.com/office/drawing/2014/main" xmlns="" id="{78E54086-010E-4C8E-9A68-DE1BFBC6BB0C}"/>
              </a:ext>
            </a:extLst>
          </p:cNvPr>
          <p:cNvPicPr>
            <a:picLocks noChangeAspect="1"/>
          </p:cNvPicPr>
          <p:nvPr/>
        </p:nvPicPr>
        <p:blipFill>
          <a:blip r:embed="rId3"/>
          <a:stretch>
            <a:fillRect/>
          </a:stretch>
        </p:blipFill>
        <p:spPr>
          <a:xfrm>
            <a:off x="379819" y="1520792"/>
            <a:ext cx="3356129" cy="2509255"/>
          </a:xfrm>
          <a:prstGeom prst="rect">
            <a:avLst/>
          </a:prstGeom>
        </p:spPr>
      </p:pic>
      <p:pic>
        <p:nvPicPr>
          <p:cNvPr id="5" name="Рисунок 4">
            <a:extLst>
              <a:ext uri="{FF2B5EF4-FFF2-40B4-BE49-F238E27FC236}">
                <a16:creationId xmlns:a16="http://schemas.microsoft.com/office/drawing/2014/main" xmlns="" id="{1AC04216-B691-4438-A6BF-9CB8728531FC}"/>
              </a:ext>
            </a:extLst>
          </p:cNvPr>
          <p:cNvPicPr>
            <a:picLocks noChangeAspect="1"/>
          </p:cNvPicPr>
          <p:nvPr/>
        </p:nvPicPr>
        <p:blipFill>
          <a:blip r:embed="rId4"/>
          <a:stretch>
            <a:fillRect/>
          </a:stretch>
        </p:blipFill>
        <p:spPr>
          <a:xfrm>
            <a:off x="379818" y="4154343"/>
            <a:ext cx="3356129" cy="2497432"/>
          </a:xfrm>
          <a:prstGeom prst="rect">
            <a:avLst/>
          </a:prstGeom>
        </p:spPr>
      </p:pic>
      <p:pic>
        <p:nvPicPr>
          <p:cNvPr id="6" name="Рисунок 5">
            <a:extLst>
              <a:ext uri="{FF2B5EF4-FFF2-40B4-BE49-F238E27FC236}">
                <a16:creationId xmlns:a16="http://schemas.microsoft.com/office/drawing/2014/main" xmlns="" id="{5AE4D428-7668-4C57-8530-72F4DE991249}"/>
              </a:ext>
            </a:extLst>
          </p:cNvPr>
          <p:cNvPicPr>
            <a:picLocks noChangeAspect="1"/>
          </p:cNvPicPr>
          <p:nvPr/>
        </p:nvPicPr>
        <p:blipFill>
          <a:blip r:embed="rId5"/>
          <a:stretch>
            <a:fillRect/>
          </a:stretch>
        </p:blipFill>
        <p:spPr>
          <a:xfrm>
            <a:off x="4032785" y="1520792"/>
            <a:ext cx="3763881" cy="2509254"/>
          </a:xfrm>
          <a:prstGeom prst="rect">
            <a:avLst/>
          </a:prstGeom>
        </p:spPr>
      </p:pic>
      <p:pic>
        <p:nvPicPr>
          <p:cNvPr id="7" name="Рисунок 6">
            <a:extLst>
              <a:ext uri="{FF2B5EF4-FFF2-40B4-BE49-F238E27FC236}">
                <a16:creationId xmlns:a16="http://schemas.microsoft.com/office/drawing/2014/main" xmlns="" id="{6CE028BA-4B7A-42AB-9314-9C23697788AD}"/>
              </a:ext>
            </a:extLst>
          </p:cNvPr>
          <p:cNvPicPr>
            <a:picLocks noChangeAspect="1"/>
          </p:cNvPicPr>
          <p:nvPr/>
        </p:nvPicPr>
        <p:blipFill>
          <a:blip r:embed="rId6"/>
          <a:stretch>
            <a:fillRect/>
          </a:stretch>
        </p:blipFill>
        <p:spPr>
          <a:xfrm>
            <a:off x="8064371" y="1495590"/>
            <a:ext cx="3747810" cy="2534456"/>
          </a:xfrm>
          <a:prstGeom prst="rect">
            <a:avLst/>
          </a:prstGeom>
        </p:spPr>
      </p:pic>
      <p:pic>
        <p:nvPicPr>
          <p:cNvPr id="8" name="Рисунок 7">
            <a:extLst>
              <a:ext uri="{FF2B5EF4-FFF2-40B4-BE49-F238E27FC236}">
                <a16:creationId xmlns:a16="http://schemas.microsoft.com/office/drawing/2014/main" xmlns="" id="{B894B2D5-2FBB-49AE-8663-2C0998081A92}"/>
              </a:ext>
            </a:extLst>
          </p:cNvPr>
          <p:cNvPicPr>
            <a:picLocks noChangeAspect="1"/>
          </p:cNvPicPr>
          <p:nvPr/>
        </p:nvPicPr>
        <p:blipFill>
          <a:blip r:embed="rId7"/>
          <a:stretch>
            <a:fillRect/>
          </a:stretch>
        </p:blipFill>
        <p:spPr>
          <a:xfrm>
            <a:off x="4167337" y="4134679"/>
            <a:ext cx="3356129" cy="2517096"/>
          </a:xfrm>
          <a:prstGeom prst="rect">
            <a:avLst/>
          </a:prstGeom>
        </p:spPr>
      </p:pic>
      <p:pic>
        <p:nvPicPr>
          <p:cNvPr id="9" name="Рисунок 8">
            <a:extLst>
              <a:ext uri="{FF2B5EF4-FFF2-40B4-BE49-F238E27FC236}">
                <a16:creationId xmlns:a16="http://schemas.microsoft.com/office/drawing/2014/main" xmlns="" id="{3D6EA5C4-9C35-46B5-A4EF-9CBD5C8ECB1D}"/>
              </a:ext>
            </a:extLst>
          </p:cNvPr>
          <p:cNvPicPr>
            <a:picLocks noChangeAspect="1"/>
          </p:cNvPicPr>
          <p:nvPr/>
        </p:nvPicPr>
        <p:blipFill>
          <a:blip r:embed="rId8"/>
          <a:stretch>
            <a:fillRect/>
          </a:stretch>
        </p:blipFill>
        <p:spPr>
          <a:xfrm>
            <a:off x="7796666" y="4571276"/>
            <a:ext cx="4158916" cy="1663566"/>
          </a:xfrm>
          <a:prstGeom prst="rect">
            <a:avLst/>
          </a:prstGeom>
        </p:spPr>
      </p:pic>
      <p:sp>
        <p:nvSpPr>
          <p:cNvPr id="10" name="TextBox 9">
            <a:extLst>
              <a:ext uri="{FF2B5EF4-FFF2-40B4-BE49-F238E27FC236}">
                <a16:creationId xmlns:a16="http://schemas.microsoft.com/office/drawing/2014/main" xmlns="" id="{02CC3613-E32B-4CDE-903F-2E9BDCF3278F}"/>
              </a:ext>
            </a:extLst>
          </p:cNvPr>
          <p:cNvSpPr txBox="1"/>
          <p:nvPr/>
        </p:nvSpPr>
        <p:spPr>
          <a:xfrm rot="20214024">
            <a:off x="389149" y="890618"/>
            <a:ext cx="984565" cy="584775"/>
          </a:xfrm>
          <a:prstGeom prst="rect">
            <a:avLst/>
          </a:prstGeom>
          <a:noFill/>
          <a:ln w="19050">
            <a:solidFill>
              <a:srgbClr val="C00000"/>
            </a:solidFill>
          </a:ln>
        </p:spPr>
        <p:txBody>
          <a:bodyPr wrap="none" rtlCol="0">
            <a:spAutoFit/>
          </a:bodyPr>
          <a:lstStyle/>
          <a:p>
            <a:r>
              <a:rPr lang="ru-RU" sz="3200" b="1" dirty="0">
                <a:solidFill>
                  <a:srgbClr val="FF0000"/>
                </a:solidFill>
              </a:rPr>
              <a:t>25% </a:t>
            </a:r>
          </a:p>
        </p:txBody>
      </p:sp>
    </p:spTree>
    <p:extLst>
      <p:ext uri="{BB962C8B-B14F-4D97-AF65-F5344CB8AC3E}">
        <p14:creationId xmlns:p14="http://schemas.microsoft.com/office/powerpoint/2010/main" val="2376899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579E116-E02F-4429-9E7F-C9D9A9ED184E}"/>
              </a:ext>
            </a:extLst>
          </p:cNvPr>
          <p:cNvSpPr>
            <a:spLocks noGrp="1"/>
          </p:cNvSpPr>
          <p:nvPr>
            <p:ph type="title"/>
          </p:nvPr>
        </p:nvSpPr>
        <p:spPr>
          <a:xfrm>
            <a:off x="667130" y="396741"/>
            <a:ext cx="10772775" cy="1268429"/>
          </a:xfrm>
        </p:spPr>
        <p:txBody>
          <a:bodyPr/>
          <a:lstStyle/>
          <a:p>
            <a:pPr algn="ctr"/>
            <a:r>
              <a:rPr lang="ru-RU" b="1" dirty="0"/>
              <a:t>Поражения электрическим током </a:t>
            </a:r>
          </a:p>
        </p:txBody>
      </p:sp>
      <p:pic>
        <p:nvPicPr>
          <p:cNvPr id="4" name="Рисунок 3">
            <a:extLst>
              <a:ext uri="{FF2B5EF4-FFF2-40B4-BE49-F238E27FC236}">
                <a16:creationId xmlns:a16="http://schemas.microsoft.com/office/drawing/2014/main" xmlns="" id="{13DA48F8-47B7-4129-A3B5-ADE7427A7DC9}"/>
              </a:ext>
            </a:extLst>
          </p:cNvPr>
          <p:cNvPicPr>
            <a:picLocks noChangeAspect="1"/>
          </p:cNvPicPr>
          <p:nvPr/>
        </p:nvPicPr>
        <p:blipFill>
          <a:blip r:embed="rId3"/>
          <a:stretch>
            <a:fillRect/>
          </a:stretch>
        </p:blipFill>
        <p:spPr>
          <a:xfrm>
            <a:off x="676656" y="1665170"/>
            <a:ext cx="4572000" cy="3048000"/>
          </a:xfrm>
          <a:prstGeom prst="rect">
            <a:avLst/>
          </a:prstGeom>
          <a:effectLst>
            <a:softEdge rad="127000"/>
          </a:effectLst>
        </p:spPr>
      </p:pic>
      <p:pic>
        <p:nvPicPr>
          <p:cNvPr id="5" name="Рисунок 4">
            <a:extLst>
              <a:ext uri="{FF2B5EF4-FFF2-40B4-BE49-F238E27FC236}">
                <a16:creationId xmlns:a16="http://schemas.microsoft.com/office/drawing/2014/main" xmlns="" id="{D839729E-BFAF-4480-9CC5-0B509162C398}"/>
              </a:ext>
            </a:extLst>
          </p:cNvPr>
          <p:cNvPicPr>
            <a:picLocks noChangeAspect="1"/>
          </p:cNvPicPr>
          <p:nvPr/>
        </p:nvPicPr>
        <p:blipFill>
          <a:blip r:embed="rId4"/>
          <a:stretch>
            <a:fillRect/>
          </a:stretch>
        </p:blipFill>
        <p:spPr>
          <a:xfrm>
            <a:off x="5777120" y="3958474"/>
            <a:ext cx="4867654" cy="2502785"/>
          </a:xfrm>
          <a:prstGeom prst="rect">
            <a:avLst/>
          </a:prstGeom>
          <a:effectLst>
            <a:softEdge rad="127000"/>
          </a:effectLst>
        </p:spPr>
      </p:pic>
      <p:pic>
        <p:nvPicPr>
          <p:cNvPr id="6" name="Рисунок 5">
            <a:extLst>
              <a:ext uri="{FF2B5EF4-FFF2-40B4-BE49-F238E27FC236}">
                <a16:creationId xmlns:a16="http://schemas.microsoft.com/office/drawing/2014/main" xmlns="" id="{BE903A29-C57D-4B43-8540-16D030D5B0D6}"/>
              </a:ext>
            </a:extLst>
          </p:cNvPr>
          <p:cNvPicPr>
            <a:picLocks noChangeAspect="1"/>
          </p:cNvPicPr>
          <p:nvPr/>
        </p:nvPicPr>
        <p:blipFill>
          <a:blip r:embed="rId5"/>
          <a:stretch>
            <a:fillRect/>
          </a:stretch>
        </p:blipFill>
        <p:spPr>
          <a:xfrm>
            <a:off x="6439230" y="1526954"/>
            <a:ext cx="3115326" cy="2334970"/>
          </a:xfrm>
          <a:prstGeom prst="rect">
            <a:avLst/>
          </a:prstGeom>
        </p:spPr>
      </p:pic>
    </p:spTree>
    <p:extLst>
      <p:ext uri="{BB962C8B-B14F-4D97-AF65-F5344CB8AC3E}">
        <p14:creationId xmlns:p14="http://schemas.microsoft.com/office/powerpoint/2010/main" val="8853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1FB1828-C9EA-4A6C-A4CC-6937FEDA5503}"/>
              </a:ext>
            </a:extLst>
          </p:cNvPr>
          <p:cNvSpPr>
            <a:spLocks noGrp="1"/>
          </p:cNvSpPr>
          <p:nvPr>
            <p:ph type="title"/>
          </p:nvPr>
        </p:nvSpPr>
        <p:spPr>
          <a:xfrm>
            <a:off x="657606" y="472907"/>
            <a:ext cx="10772775" cy="1214455"/>
          </a:xfrm>
        </p:spPr>
        <p:txBody>
          <a:bodyPr/>
          <a:lstStyle/>
          <a:p>
            <a:pPr algn="ctr"/>
            <a:r>
              <a:rPr lang="ru-RU" b="1" dirty="0"/>
              <a:t>Дорожно-транспортный травматизм</a:t>
            </a:r>
          </a:p>
        </p:txBody>
      </p:sp>
      <p:pic>
        <p:nvPicPr>
          <p:cNvPr id="4" name="Рисунок 3">
            <a:extLst>
              <a:ext uri="{FF2B5EF4-FFF2-40B4-BE49-F238E27FC236}">
                <a16:creationId xmlns:a16="http://schemas.microsoft.com/office/drawing/2014/main" xmlns="" id="{EE31C2AA-B76B-4EF5-B780-25F81F10A2CB}"/>
              </a:ext>
            </a:extLst>
          </p:cNvPr>
          <p:cNvPicPr>
            <a:picLocks noChangeAspect="1"/>
          </p:cNvPicPr>
          <p:nvPr/>
        </p:nvPicPr>
        <p:blipFill>
          <a:blip r:embed="rId3"/>
          <a:stretch>
            <a:fillRect/>
          </a:stretch>
        </p:blipFill>
        <p:spPr>
          <a:xfrm>
            <a:off x="657606" y="1588168"/>
            <a:ext cx="3270061" cy="2382253"/>
          </a:xfrm>
          <a:prstGeom prst="rect">
            <a:avLst/>
          </a:prstGeom>
          <a:effectLst>
            <a:softEdge rad="63500"/>
          </a:effectLst>
        </p:spPr>
      </p:pic>
      <p:pic>
        <p:nvPicPr>
          <p:cNvPr id="5" name="Рисунок 4">
            <a:extLst>
              <a:ext uri="{FF2B5EF4-FFF2-40B4-BE49-F238E27FC236}">
                <a16:creationId xmlns:a16="http://schemas.microsoft.com/office/drawing/2014/main" xmlns="" id="{D4FF3AD9-6400-43F9-8C80-1B8A320C7410}"/>
              </a:ext>
            </a:extLst>
          </p:cNvPr>
          <p:cNvPicPr>
            <a:picLocks noChangeAspect="1"/>
          </p:cNvPicPr>
          <p:nvPr/>
        </p:nvPicPr>
        <p:blipFill>
          <a:blip r:embed="rId4"/>
          <a:stretch>
            <a:fillRect/>
          </a:stretch>
        </p:blipFill>
        <p:spPr>
          <a:xfrm>
            <a:off x="676656" y="4395268"/>
            <a:ext cx="3270061" cy="2174439"/>
          </a:xfrm>
          <a:prstGeom prst="rect">
            <a:avLst/>
          </a:prstGeom>
          <a:effectLst>
            <a:softEdge rad="63500"/>
          </a:effectLst>
        </p:spPr>
      </p:pic>
      <p:pic>
        <p:nvPicPr>
          <p:cNvPr id="6" name="Рисунок 5">
            <a:extLst>
              <a:ext uri="{FF2B5EF4-FFF2-40B4-BE49-F238E27FC236}">
                <a16:creationId xmlns:a16="http://schemas.microsoft.com/office/drawing/2014/main" xmlns="" id="{1647F88C-B560-42DF-8A8A-49E7077B9865}"/>
              </a:ext>
            </a:extLst>
          </p:cNvPr>
          <p:cNvPicPr>
            <a:picLocks noChangeAspect="1"/>
          </p:cNvPicPr>
          <p:nvPr/>
        </p:nvPicPr>
        <p:blipFill>
          <a:blip r:embed="rId5"/>
          <a:stretch>
            <a:fillRect/>
          </a:stretch>
        </p:blipFill>
        <p:spPr>
          <a:xfrm>
            <a:off x="9258330" y="1572995"/>
            <a:ext cx="2459255" cy="2459255"/>
          </a:xfrm>
          <a:prstGeom prst="rect">
            <a:avLst/>
          </a:prstGeom>
        </p:spPr>
      </p:pic>
      <p:pic>
        <p:nvPicPr>
          <p:cNvPr id="7" name="Рисунок 6">
            <a:extLst>
              <a:ext uri="{FF2B5EF4-FFF2-40B4-BE49-F238E27FC236}">
                <a16:creationId xmlns:a16="http://schemas.microsoft.com/office/drawing/2014/main" xmlns="" id="{11BE00DF-49BB-468D-95AA-74F62F8B2F75}"/>
              </a:ext>
            </a:extLst>
          </p:cNvPr>
          <p:cNvPicPr>
            <a:picLocks noChangeAspect="1"/>
          </p:cNvPicPr>
          <p:nvPr/>
        </p:nvPicPr>
        <p:blipFill>
          <a:blip r:embed="rId6"/>
          <a:stretch>
            <a:fillRect/>
          </a:stretch>
        </p:blipFill>
        <p:spPr>
          <a:xfrm>
            <a:off x="4876900" y="1599264"/>
            <a:ext cx="3688883" cy="2459255"/>
          </a:xfrm>
          <a:prstGeom prst="rect">
            <a:avLst/>
          </a:prstGeom>
          <a:effectLst>
            <a:softEdge rad="63500"/>
          </a:effectLst>
        </p:spPr>
      </p:pic>
      <p:pic>
        <p:nvPicPr>
          <p:cNvPr id="8" name="Рисунок 7">
            <a:extLst>
              <a:ext uri="{FF2B5EF4-FFF2-40B4-BE49-F238E27FC236}">
                <a16:creationId xmlns:a16="http://schemas.microsoft.com/office/drawing/2014/main" xmlns="" id="{9592479E-D994-40C8-A6F6-D746C6427E4A}"/>
              </a:ext>
            </a:extLst>
          </p:cNvPr>
          <p:cNvPicPr>
            <a:picLocks noChangeAspect="1"/>
          </p:cNvPicPr>
          <p:nvPr/>
        </p:nvPicPr>
        <p:blipFill>
          <a:blip r:embed="rId7"/>
          <a:stretch>
            <a:fillRect/>
          </a:stretch>
        </p:blipFill>
        <p:spPr>
          <a:xfrm>
            <a:off x="5468396" y="4290561"/>
            <a:ext cx="5553777" cy="2383852"/>
          </a:xfrm>
          <a:prstGeom prst="rect">
            <a:avLst/>
          </a:prstGeom>
          <a:effectLst>
            <a:softEdge rad="63500"/>
          </a:effectLst>
        </p:spPr>
      </p:pic>
    </p:spTree>
    <p:extLst>
      <p:ext uri="{BB962C8B-B14F-4D97-AF65-F5344CB8AC3E}">
        <p14:creationId xmlns:p14="http://schemas.microsoft.com/office/powerpoint/2010/main" val="1966729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955A7B0-4830-493E-9B69-5CA9443E00C4}"/>
              </a:ext>
            </a:extLst>
          </p:cNvPr>
          <p:cNvSpPr>
            <a:spLocks noGrp="1"/>
          </p:cNvSpPr>
          <p:nvPr>
            <p:ph type="title"/>
          </p:nvPr>
        </p:nvSpPr>
        <p:spPr>
          <a:xfrm>
            <a:off x="709612" y="317633"/>
            <a:ext cx="10772775" cy="1291457"/>
          </a:xfrm>
        </p:spPr>
        <p:txBody>
          <a:bodyPr>
            <a:normAutofit fontScale="90000"/>
          </a:bodyPr>
          <a:lstStyle/>
          <a:p>
            <a:pPr algn="ctr"/>
            <a:r>
              <a:rPr lang="ru-RU" b="1" dirty="0"/>
              <a:t>Травмы на железнодорожном транспорте </a:t>
            </a:r>
          </a:p>
        </p:txBody>
      </p:sp>
      <p:pic>
        <p:nvPicPr>
          <p:cNvPr id="4" name="Рисунок 3">
            <a:extLst>
              <a:ext uri="{FF2B5EF4-FFF2-40B4-BE49-F238E27FC236}">
                <a16:creationId xmlns:a16="http://schemas.microsoft.com/office/drawing/2014/main" xmlns="" id="{F90A02E5-654E-4C7C-AA03-9D02882C6F51}"/>
              </a:ext>
            </a:extLst>
          </p:cNvPr>
          <p:cNvPicPr>
            <a:picLocks noChangeAspect="1"/>
          </p:cNvPicPr>
          <p:nvPr/>
        </p:nvPicPr>
        <p:blipFill>
          <a:blip r:embed="rId3"/>
          <a:stretch>
            <a:fillRect/>
          </a:stretch>
        </p:blipFill>
        <p:spPr>
          <a:xfrm>
            <a:off x="676656" y="2455646"/>
            <a:ext cx="4657836" cy="3210025"/>
          </a:xfrm>
          <a:prstGeom prst="rect">
            <a:avLst/>
          </a:prstGeom>
        </p:spPr>
      </p:pic>
      <p:pic>
        <p:nvPicPr>
          <p:cNvPr id="5" name="Рисунок 4">
            <a:extLst>
              <a:ext uri="{FF2B5EF4-FFF2-40B4-BE49-F238E27FC236}">
                <a16:creationId xmlns:a16="http://schemas.microsoft.com/office/drawing/2014/main" xmlns="" id="{08F34F5F-356B-4D39-8E36-D3CB2B24D022}"/>
              </a:ext>
            </a:extLst>
          </p:cNvPr>
          <p:cNvPicPr>
            <a:picLocks noChangeAspect="1"/>
          </p:cNvPicPr>
          <p:nvPr/>
        </p:nvPicPr>
        <p:blipFill>
          <a:blip r:embed="rId4"/>
          <a:stretch>
            <a:fillRect/>
          </a:stretch>
        </p:blipFill>
        <p:spPr>
          <a:xfrm>
            <a:off x="6410357" y="1684422"/>
            <a:ext cx="3586358" cy="2376237"/>
          </a:xfrm>
          <a:prstGeom prst="rect">
            <a:avLst/>
          </a:prstGeom>
        </p:spPr>
      </p:pic>
      <p:pic>
        <p:nvPicPr>
          <p:cNvPr id="6" name="Рисунок 5">
            <a:extLst>
              <a:ext uri="{FF2B5EF4-FFF2-40B4-BE49-F238E27FC236}">
                <a16:creationId xmlns:a16="http://schemas.microsoft.com/office/drawing/2014/main" xmlns="" id="{25EA3D4D-9A9E-4BE6-A7CF-82B21DF4FFCB}"/>
              </a:ext>
            </a:extLst>
          </p:cNvPr>
          <p:cNvPicPr>
            <a:picLocks noChangeAspect="1"/>
          </p:cNvPicPr>
          <p:nvPr/>
        </p:nvPicPr>
        <p:blipFill>
          <a:blip r:embed="rId5"/>
          <a:stretch>
            <a:fillRect/>
          </a:stretch>
        </p:blipFill>
        <p:spPr>
          <a:xfrm>
            <a:off x="6410357" y="4345958"/>
            <a:ext cx="3719337" cy="2194409"/>
          </a:xfrm>
          <a:prstGeom prst="rect">
            <a:avLst/>
          </a:prstGeom>
        </p:spPr>
      </p:pic>
    </p:spTree>
    <p:extLst>
      <p:ext uri="{BB962C8B-B14F-4D97-AF65-F5344CB8AC3E}">
        <p14:creationId xmlns:p14="http://schemas.microsoft.com/office/powerpoint/2010/main" val="4053032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C361198-911A-47E8-9231-E535D2357A99}"/>
              </a:ext>
            </a:extLst>
          </p:cNvPr>
          <p:cNvSpPr>
            <a:spLocks noGrp="1"/>
          </p:cNvSpPr>
          <p:nvPr>
            <p:ph type="title"/>
          </p:nvPr>
        </p:nvSpPr>
        <p:spPr>
          <a:xfrm>
            <a:off x="709612" y="271962"/>
            <a:ext cx="10772775" cy="761096"/>
          </a:xfrm>
        </p:spPr>
        <p:txBody>
          <a:bodyPr>
            <a:normAutofit/>
          </a:bodyPr>
          <a:lstStyle/>
          <a:p>
            <a:pPr algn="ctr"/>
            <a:r>
              <a:rPr lang="ru-RU" sz="4400" b="1" dirty="0"/>
              <a:t>Как вести себя в лесу </a:t>
            </a:r>
            <a:endParaRPr lang="ru-RU" dirty="0"/>
          </a:p>
        </p:txBody>
      </p:sp>
      <p:sp>
        <p:nvSpPr>
          <p:cNvPr id="3" name="Объект 2">
            <a:extLst>
              <a:ext uri="{FF2B5EF4-FFF2-40B4-BE49-F238E27FC236}">
                <a16:creationId xmlns:a16="http://schemas.microsoft.com/office/drawing/2014/main" xmlns="" id="{120408FB-B9E8-4C43-8475-E06B02CD8263}"/>
              </a:ext>
            </a:extLst>
          </p:cNvPr>
          <p:cNvSpPr>
            <a:spLocks noGrp="1"/>
          </p:cNvSpPr>
          <p:nvPr>
            <p:ph idx="1"/>
          </p:nvPr>
        </p:nvSpPr>
        <p:spPr>
          <a:xfrm>
            <a:off x="179290" y="935403"/>
            <a:ext cx="9081857" cy="5552980"/>
          </a:xfrm>
        </p:spPr>
        <p:txBody>
          <a:bodyPr>
            <a:normAutofit fontScale="92500" lnSpcReduction="10000"/>
          </a:bodyPr>
          <a:lstStyle/>
          <a:p>
            <a:r>
              <a:rPr lang="ru-RU" sz="1800" b="1" dirty="0"/>
              <a:t>Собираясь в лес, необходимо:</a:t>
            </a:r>
          </a:p>
          <a:p>
            <a:r>
              <a:rPr lang="ru-RU" sz="1800" b="1" dirty="0"/>
              <a:t>1. Сообщить точный или приблизительный маршрут </a:t>
            </a:r>
            <a:r>
              <a:rPr lang="ru-RU" sz="1800" dirty="0"/>
              <a:t>родственникам или знакомым и назвать время возвращения.</a:t>
            </a:r>
          </a:p>
          <a:p>
            <a:r>
              <a:rPr lang="ru-RU" sz="1800" b="1" dirty="0"/>
              <a:t>2. Изучить карту </a:t>
            </a:r>
            <a:r>
              <a:rPr lang="ru-RU" sz="1800" dirty="0"/>
              <a:t>той местности, куда собираетесь отправиться.</a:t>
            </a:r>
          </a:p>
          <a:p>
            <a:r>
              <a:rPr lang="ru-RU" sz="1800" b="1" dirty="0"/>
              <a:t>3. ВЗЯТЬ с собой:</a:t>
            </a:r>
          </a:p>
          <a:p>
            <a:r>
              <a:rPr lang="ru-RU" sz="1800" b="1" dirty="0"/>
              <a:t>- Компас. </a:t>
            </a:r>
            <a:r>
              <a:rPr lang="ru-RU" sz="1800" dirty="0"/>
              <a:t>Те, кто может себе это позволить, - GPS-навигатор. Главное - уметь всем этим пользоваться!</a:t>
            </a:r>
          </a:p>
          <a:p>
            <a:r>
              <a:rPr lang="ru-RU" sz="1800" b="1" dirty="0"/>
              <a:t>- Спички. </a:t>
            </a:r>
            <a:r>
              <a:rPr lang="ru-RU" sz="1800" dirty="0"/>
              <a:t>Полный спичечный коробок в герметичной упаковке (пакет из полиэтилена). </a:t>
            </a:r>
          </a:p>
          <a:p>
            <a:r>
              <a:rPr lang="ru-RU" sz="1800" b="1" dirty="0"/>
              <a:t>- Нож.</a:t>
            </a:r>
          </a:p>
          <a:p>
            <a:r>
              <a:rPr lang="ru-RU" sz="1800" b="1" dirty="0"/>
              <a:t>- Медицинский минимум: </a:t>
            </a:r>
            <a:r>
              <a:rPr lang="ru-RU" sz="1800" dirty="0"/>
              <a:t>бинт, йод, перекись водорода. Если есть хронические заболевания, обязательно возьмите с собой лекарства и вложите в карман записку с указанием болезни.</a:t>
            </a:r>
          </a:p>
          <a:p>
            <a:r>
              <a:rPr lang="ru-RU" sz="1800" b="1" dirty="0"/>
              <a:t>- Средство от комаров.</a:t>
            </a:r>
          </a:p>
          <a:p>
            <a:r>
              <a:rPr lang="ru-RU" sz="1800" b="1" dirty="0"/>
              <a:t>- Провизией </a:t>
            </a:r>
            <a:r>
              <a:rPr lang="ru-RU" sz="1800" dirty="0"/>
              <a:t>запасаемся по правилу: идешь на день – бери на три дня. Желательно взять котелок и продукты быстрого приготовления.</a:t>
            </a:r>
          </a:p>
          <a:p>
            <a:r>
              <a:rPr lang="ru-RU" sz="1800" b="1" dirty="0"/>
              <a:t>- Мобильный телефон </a:t>
            </a:r>
            <a:r>
              <a:rPr lang="ru-RU" sz="1800" dirty="0"/>
              <a:t>с полным зарядом аккумуляторной батареи, запасную аккумуляторную батарею.</a:t>
            </a:r>
          </a:p>
          <a:p>
            <a:r>
              <a:rPr lang="ru-RU" sz="1800" b="1" dirty="0"/>
              <a:t>4. Одеваться надо ярко! </a:t>
            </a:r>
            <a:r>
              <a:rPr lang="ru-RU" sz="1800" dirty="0"/>
              <a:t>В камуфляже человека заметить очень трудно, поэтому купите для походов в лес яркую накидку. Обувь должны быть удобная.</a:t>
            </a:r>
            <a:endParaRPr lang="ru-RU" sz="1100" dirty="0"/>
          </a:p>
        </p:txBody>
      </p:sp>
      <p:sp>
        <p:nvSpPr>
          <p:cNvPr id="4" name="TextBox 3">
            <a:extLst>
              <a:ext uri="{FF2B5EF4-FFF2-40B4-BE49-F238E27FC236}">
                <a16:creationId xmlns:a16="http://schemas.microsoft.com/office/drawing/2014/main" xmlns="" id="{0B19CC0A-E46A-44FB-AF39-0EB44A91E32D}"/>
              </a:ext>
            </a:extLst>
          </p:cNvPr>
          <p:cNvSpPr txBox="1"/>
          <p:nvPr/>
        </p:nvSpPr>
        <p:spPr>
          <a:xfrm rot="20931183">
            <a:off x="8904602" y="5794115"/>
            <a:ext cx="3074633" cy="646331"/>
          </a:xfrm>
          <a:prstGeom prst="rect">
            <a:avLst/>
          </a:prstGeom>
          <a:noFill/>
          <a:ln>
            <a:solidFill>
              <a:srgbClr val="FF0000"/>
            </a:solidFill>
          </a:ln>
        </p:spPr>
        <p:txBody>
          <a:bodyPr wrap="square" rtlCol="0">
            <a:spAutoFit/>
          </a:bodyPr>
          <a:lstStyle/>
          <a:p>
            <a:pPr algn="ctr"/>
            <a:r>
              <a:rPr lang="ru-RU" b="1" dirty="0">
                <a:solidFill>
                  <a:srgbClr val="C00000"/>
                </a:solidFill>
                <a:effectLst>
                  <a:outerShdw blurRad="38100" dist="38100" dir="2700000" algn="tl">
                    <a:srgbClr val="000000">
                      <a:alpha val="43137"/>
                    </a:srgbClr>
                  </a:outerShdw>
                </a:effectLst>
              </a:rPr>
              <a:t>Нельзя идти в лес без взрослых!</a:t>
            </a:r>
          </a:p>
        </p:txBody>
      </p:sp>
      <p:pic>
        <p:nvPicPr>
          <p:cNvPr id="5" name="Рисунок 4">
            <a:extLst>
              <a:ext uri="{FF2B5EF4-FFF2-40B4-BE49-F238E27FC236}">
                <a16:creationId xmlns:a16="http://schemas.microsoft.com/office/drawing/2014/main" xmlns="" id="{94E24FD1-5171-4817-AE20-E6BB380CDB79}"/>
              </a:ext>
            </a:extLst>
          </p:cNvPr>
          <p:cNvPicPr>
            <a:picLocks noChangeAspect="1"/>
          </p:cNvPicPr>
          <p:nvPr/>
        </p:nvPicPr>
        <p:blipFill>
          <a:blip r:embed="rId3"/>
          <a:stretch>
            <a:fillRect/>
          </a:stretch>
        </p:blipFill>
        <p:spPr>
          <a:xfrm>
            <a:off x="8984202" y="1033058"/>
            <a:ext cx="3028507" cy="1338125"/>
          </a:xfrm>
          <a:prstGeom prst="rect">
            <a:avLst/>
          </a:prstGeom>
        </p:spPr>
      </p:pic>
      <p:pic>
        <p:nvPicPr>
          <p:cNvPr id="6" name="Рисунок 5">
            <a:extLst>
              <a:ext uri="{FF2B5EF4-FFF2-40B4-BE49-F238E27FC236}">
                <a16:creationId xmlns:a16="http://schemas.microsoft.com/office/drawing/2014/main" xmlns="" id="{E91C2797-D348-4D17-AA1B-DB6D04DCD747}"/>
              </a:ext>
            </a:extLst>
          </p:cNvPr>
          <p:cNvPicPr>
            <a:picLocks noChangeAspect="1"/>
          </p:cNvPicPr>
          <p:nvPr/>
        </p:nvPicPr>
        <p:blipFill>
          <a:blip r:embed="rId4"/>
          <a:stretch>
            <a:fillRect/>
          </a:stretch>
        </p:blipFill>
        <p:spPr>
          <a:xfrm>
            <a:off x="9314049" y="2433658"/>
            <a:ext cx="2306821" cy="1540627"/>
          </a:xfrm>
          <a:prstGeom prst="rect">
            <a:avLst/>
          </a:prstGeom>
        </p:spPr>
      </p:pic>
      <p:pic>
        <p:nvPicPr>
          <p:cNvPr id="7" name="Рисунок 6">
            <a:extLst>
              <a:ext uri="{FF2B5EF4-FFF2-40B4-BE49-F238E27FC236}">
                <a16:creationId xmlns:a16="http://schemas.microsoft.com/office/drawing/2014/main" xmlns="" id="{7BB9816A-01C9-49BC-8480-9133441CB002}"/>
              </a:ext>
            </a:extLst>
          </p:cNvPr>
          <p:cNvPicPr>
            <a:picLocks noChangeAspect="1"/>
          </p:cNvPicPr>
          <p:nvPr/>
        </p:nvPicPr>
        <p:blipFill rotWithShape="1">
          <a:blip r:embed="rId5"/>
          <a:srcRect l="21158" r="22712"/>
          <a:stretch/>
        </p:blipFill>
        <p:spPr>
          <a:xfrm>
            <a:off x="10566206" y="4036760"/>
            <a:ext cx="754911" cy="1344946"/>
          </a:xfrm>
          <a:prstGeom prst="rect">
            <a:avLst/>
          </a:prstGeom>
        </p:spPr>
      </p:pic>
      <p:pic>
        <p:nvPicPr>
          <p:cNvPr id="12" name="Рисунок 11">
            <a:extLst>
              <a:ext uri="{FF2B5EF4-FFF2-40B4-BE49-F238E27FC236}">
                <a16:creationId xmlns:a16="http://schemas.microsoft.com/office/drawing/2014/main" xmlns="" id="{8F098094-4003-45A0-BF8F-7F5AE2109356}"/>
              </a:ext>
            </a:extLst>
          </p:cNvPr>
          <p:cNvPicPr>
            <a:picLocks noChangeAspect="1"/>
          </p:cNvPicPr>
          <p:nvPr/>
        </p:nvPicPr>
        <p:blipFill rotWithShape="1">
          <a:blip r:embed="rId6"/>
          <a:srcRect l="8398" t="5105" r="9724" b="9095"/>
          <a:stretch/>
        </p:blipFill>
        <p:spPr>
          <a:xfrm>
            <a:off x="7822481" y="1696499"/>
            <a:ext cx="810399" cy="849214"/>
          </a:xfrm>
          <a:prstGeom prst="rect">
            <a:avLst/>
          </a:prstGeom>
        </p:spPr>
      </p:pic>
      <p:pic>
        <p:nvPicPr>
          <p:cNvPr id="13" name="Рисунок 12">
            <a:extLst>
              <a:ext uri="{FF2B5EF4-FFF2-40B4-BE49-F238E27FC236}">
                <a16:creationId xmlns:a16="http://schemas.microsoft.com/office/drawing/2014/main" xmlns="" id="{65D276C7-808F-4BEE-ADCD-D5A33A7BC43C}"/>
              </a:ext>
            </a:extLst>
          </p:cNvPr>
          <p:cNvPicPr>
            <a:picLocks noChangeAspect="1"/>
          </p:cNvPicPr>
          <p:nvPr/>
        </p:nvPicPr>
        <p:blipFill rotWithShape="1">
          <a:blip r:embed="rId7"/>
          <a:srcRect l="31670" t="9623" r="32346" b="7093"/>
          <a:stretch/>
        </p:blipFill>
        <p:spPr>
          <a:xfrm>
            <a:off x="9314049" y="4279037"/>
            <a:ext cx="620763" cy="1436723"/>
          </a:xfrm>
          <a:prstGeom prst="rect">
            <a:avLst/>
          </a:prstGeom>
        </p:spPr>
      </p:pic>
    </p:spTree>
    <p:extLst>
      <p:ext uri="{BB962C8B-B14F-4D97-AF65-F5344CB8AC3E}">
        <p14:creationId xmlns:p14="http://schemas.microsoft.com/office/powerpoint/2010/main" val="2979995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D53AC64-1C66-4D07-891D-7C6176416CCC}"/>
              </a:ext>
            </a:extLst>
          </p:cNvPr>
          <p:cNvSpPr>
            <a:spLocks noGrp="1"/>
          </p:cNvSpPr>
          <p:nvPr>
            <p:ph type="title"/>
          </p:nvPr>
        </p:nvSpPr>
        <p:spPr/>
        <p:txBody>
          <a:bodyPr>
            <a:normAutofit/>
          </a:bodyPr>
          <a:lstStyle/>
          <a:p>
            <a:pPr algn="ctr"/>
            <a:r>
              <a:rPr lang="ru-RU" sz="4400" b="1" dirty="0"/>
              <a:t>Инфекции передающиеся при укусах клещей и комаров</a:t>
            </a:r>
          </a:p>
        </p:txBody>
      </p:sp>
      <p:sp>
        <p:nvSpPr>
          <p:cNvPr id="4" name="Текст 3">
            <a:extLst>
              <a:ext uri="{FF2B5EF4-FFF2-40B4-BE49-F238E27FC236}">
                <a16:creationId xmlns:a16="http://schemas.microsoft.com/office/drawing/2014/main" xmlns="" id="{FA81CD08-731D-4463-8AD4-C7BB90BF4AA8}"/>
              </a:ext>
            </a:extLst>
          </p:cNvPr>
          <p:cNvSpPr>
            <a:spLocks noGrp="1"/>
          </p:cNvSpPr>
          <p:nvPr>
            <p:ph type="body" idx="1"/>
          </p:nvPr>
        </p:nvSpPr>
        <p:spPr>
          <a:xfrm>
            <a:off x="89220" y="2037411"/>
            <a:ext cx="3753568" cy="723400"/>
          </a:xfrm>
        </p:spPr>
        <p:txBody>
          <a:bodyPr/>
          <a:lstStyle/>
          <a:p>
            <a:pPr algn="ctr"/>
            <a:r>
              <a:rPr lang="ru-RU" b="1" dirty="0"/>
              <a:t>клещи</a:t>
            </a:r>
          </a:p>
        </p:txBody>
      </p:sp>
      <p:sp>
        <p:nvSpPr>
          <p:cNvPr id="3" name="Объект 2">
            <a:extLst>
              <a:ext uri="{FF2B5EF4-FFF2-40B4-BE49-F238E27FC236}">
                <a16:creationId xmlns:a16="http://schemas.microsoft.com/office/drawing/2014/main" xmlns="" id="{8E0E476F-4504-4AE4-8500-4572EE01F990}"/>
              </a:ext>
            </a:extLst>
          </p:cNvPr>
          <p:cNvSpPr>
            <a:spLocks noGrp="1"/>
          </p:cNvSpPr>
          <p:nvPr>
            <p:ph sz="half" idx="2"/>
          </p:nvPr>
        </p:nvSpPr>
        <p:spPr/>
        <p:txBody>
          <a:bodyPr/>
          <a:lstStyle/>
          <a:p>
            <a:pPr marL="90488" indent="177800">
              <a:buFont typeface="Wingdings" panose="05000000000000000000" pitchFamily="2" charset="2"/>
              <a:buChar char="ü"/>
            </a:pPr>
            <a:r>
              <a:rPr lang="ru-RU" dirty="0"/>
              <a:t>Энцефалит</a:t>
            </a:r>
          </a:p>
          <a:p>
            <a:pPr marL="90488" indent="177800">
              <a:buFont typeface="Wingdings" panose="05000000000000000000" pitchFamily="2" charset="2"/>
              <a:buChar char="ü"/>
            </a:pPr>
            <a:r>
              <a:rPr lang="ru-RU" dirty="0"/>
              <a:t>Боррелиоз</a:t>
            </a:r>
          </a:p>
          <a:p>
            <a:pPr marL="90488" indent="177800">
              <a:buFont typeface="Wingdings" panose="05000000000000000000" pitchFamily="2" charset="2"/>
              <a:buChar char="ü"/>
            </a:pPr>
            <a:r>
              <a:rPr lang="ru-RU" dirty="0"/>
              <a:t>моноцитарный эрлихиоз человека</a:t>
            </a:r>
          </a:p>
          <a:p>
            <a:pPr marL="90488" indent="177800">
              <a:buFont typeface="Wingdings" panose="05000000000000000000" pitchFamily="2" charset="2"/>
              <a:buChar char="ü"/>
            </a:pPr>
            <a:r>
              <a:rPr lang="ru-RU" dirty="0"/>
              <a:t>гранулоцитарный анаплазмоз человека</a:t>
            </a:r>
          </a:p>
        </p:txBody>
      </p:sp>
      <p:sp>
        <p:nvSpPr>
          <p:cNvPr id="5" name="Текст 4">
            <a:extLst>
              <a:ext uri="{FF2B5EF4-FFF2-40B4-BE49-F238E27FC236}">
                <a16:creationId xmlns:a16="http://schemas.microsoft.com/office/drawing/2014/main" xmlns="" id="{51DA0359-E06E-4173-9EAE-1EE352A0D7CE}"/>
              </a:ext>
            </a:extLst>
          </p:cNvPr>
          <p:cNvSpPr>
            <a:spLocks noGrp="1"/>
          </p:cNvSpPr>
          <p:nvPr>
            <p:ph type="body" sz="quarter" idx="3"/>
          </p:nvPr>
        </p:nvSpPr>
        <p:spPr>
          <a:xfrm>
            <a:off x="6684884" y="2038435"/>
            <a:ext cx="3986163" cy="722376"/>
          </a:xfrm>
        </p:spPr>
        <p:txBody>
          <a:bodyPr/>
          <a:lstStyle/>
          <a:p>
            <a:r>
              <a:rPr lang="ru-RU" b="1" dirty="0"/>
              <a:t>комары</a:t>
            </a:r>
          </a:p>
        </p:txBody>
      </p:sp>
      <p:sp>
        <p:nvSpPr>
          <p:cNvPr id="6" name="Объект 5">
            <a:extLst>
              <a:ext uri="{FF2B5EF4-FFF2-40B4-BE49-F238E27FC236}">
                <a16:creationId xmlns:a16="http://schemas.microsoft.com/office/drawing/2014/main" xmlns="" id="{583DCBE5-7854-4680-A09A-9562BE7E7E1E}"/>
              </a:ext>
            </a:extLst>
          </p:cNvPr>
          <p:cNvSpPr>
            <a:spLocks noGrp="1"/>
          </p:cNvSpPr>
          <p:nvPr>
            <p:ph sz="quarter" idx="4"/>
          </p:nvPr>
        </p:nvSpPr>
        <p:spPr/>
        <p:txBody>
          <a:bodyPr/>
          <a:lstStyle/>
          <a:p>
            <a:pPr marL="90488" indent="357188">
              <a:buFont typeface="Wingdings" panose="05000000000000000000" pitchFamily="2" charset="2"/>
              <a:buChar char="ü"/>
            </a:pPr>
            <a:r>
              <a:rPr lang="ru-RU" dirty="0"/>
              <a:t>Малярия</a:t>
            </a:r>
          </a:p>
          <a:p>
            <a:pPr marL="90488" indent="357188">
              <a:buFont typeface="Wingdings" panose="05000000000000000000" pitchFamily="2" charset="2"/>
              <a:buChar char="ü"/>
            </a:pPr>
            <a:r>
              <a:rPr lang="ru-RU" dirty="0"/>
              <a:t>Лихорадка Западного Нила</a:t>
            </a:r>
          </a:p>
          <a:p>
            <a:pPr marL="90488" indent="357188">
              <a:buFont typeface="Wingdings" panose="05000000000000000000" pitchFamily="2" charset="2"/>
              <a:buChar char="ü"/>
            </a:pPr>
            <a:r>
              <a:rPr lang="ru-RU" dirty="0" err="1"/>
              <a:t>Филяриоз</a:t>
            </a:r>
            <a:endParaRPr lang="ru-RU" dirty="0"/>
          </a:p>
          <a:p>
            <a:pPr marL="90488" indent="357188">
              <a:buFont typeface="Wingdings" panose="05000000000000000000" pitchFamily="2" charset="2"/>
              <a:buChar char="ü"/>
            </a:pPr>
            <a:r>
              <a:rPr lang="ru-RU" dirty="0"/>
              <a:t>Желтая лихорадка</a:t>
            </a:r>
          </a:p>
          <a:p>
            <a:pPr marL="90488" indent="357188">
              <a:buFont typeface="Wingdings" panose="05000000000000000000" pitchFamily="2" charset="2"/>
              <a:buChar char="ü"/>
            </a:pPr>
            <a:r>
              <a:rPr lang="ru-RU" dirty="0"/>
              <a:t>Лихорадка Денге</a:t>
            </a:r>
          </a:p>
          <a:p>
            <a:pPr>
              <a:buFont typeface="Courier New" panose="02070309020205020404" pitchFamily="49" charset="0"/>
              <a:buChar char="o"/>
            </a:pPr>
            <a:endParaRPr lang="ru-RU" dirty="0"/>
          </a:p>
          <a:p>
            <a:endParaRPr lang="ru-RU" dirty="0"/>
          </a:p>
        </p:txBody>
      </p:sp>
      <p:pic>
        <p:nvPicPr>
          <p:cNvPr id="9" name="Рисунок 8">
            <a:extLst>
              <a:ext uri="{FF2B5EF4-FFF2-40B4-BE49-F238E27FC236}">
                <a16:creationId xmlns:a16="http://schemas.microsoft.com/office/drawing/2014/main" xmlns="" id="{CDA80D6F-7C51-496E-999B-77F9F9A25017}"/>
              </a:ext>
            </a:extLst>
          </p:cNvPr>
          <p:cNvPicPr>
            <a:picLocks noChangeAspect="1"/>
          </p:cNvPicPr>
          <p:nvPr/>
        </p:nvPicPr>
        <p:blipFill rotWithShape="1">
          <a:blip r:embed="rId3">
            <a:extLst>
              <a:ext uri="{28A0092B-C50C-407E-A947-70E740481C1C}">
                <a14:useLocalDpi xmlns:a14="http://schemas.microsoft.com/office/drawing/2010/main" val="0"/>
              </a:ext>
            </a:extLst>
          </a:blip>
          <a:srcRect t="21070" b="22683"/>
          <a:stretch/>
        </p:blipFill>
        <p:spPr>
          <a:xfrm>
            <a:off x="776796" y="5344358"/>
            <a:ext cx="3648899" cy="1367423"/>
          </a:xfrm>
          <a:prstGeom prst="rect">
            <a:avLst/>
          </a:prstGeom>
        </p:spPr>
      </p:pic>
      <p:pic>
        <p:nvPicPr>
          <p:cNvPr id="10" name="Рисунок 9">
            <a:extLst>
              <a:ext uri="{FF2B5EF4-FFF2-40B4-BE49-F238E27FC236}">
                <a16:creationId xmlns:a16="http://schemas.microsoft.com/office/drawing/2014/main" xmlns="" id="{D847FBEF-2AC5-47D7-9E57-4C94C477DA3A}"/>
              </a:ext>
            </a:extLst>
          </p:cNvPr>
          <p:cNvPicPr>
            <a:picLocks noChangeAspect="1"/>
          </p:cNvPicPr>
          <p:nvPr/>
        </p:nvPicPr>
        <p:blipFill rotWithShape="1">
          <a:blip r:embed="rId4"/>
          <a:srcRect t="23199" r="12196" b="16267"/>
          <a:stretch/>
        </p:blipFill>
        <p:spPr>
          <a:xfrm>
            <a:off x="8339328" y="5194641"/>
            <a:ext cx="3310703" cy="1513497"/>
          </a:xfrm>
          <a:prstGeom prst="rect">
            <a:avLst/>
          </a:prstGeom>
        </p:spPr>
      </p:pic>
    </p:spTree>
    <p:extLst>
      <p:ext uri="{BB962C8B-B14F-4D97-AF65-F5344CB8AC3E}">
        <p14:creationId xmlns:p14="http://schemas.microsoft.com/office/powerpoint/2010/main" val="2434439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81917B0-A29A-4990-B6DA-2503190788CD}"/>
              </a:ext>
            </a:extLst>
          </p:cNvPr>
          <p:cNvSpPr>
            <a:spLocks noGrp="1"/>
          </p:cNvSpPr>
          <p:nvPr>
            <p:ph type="title"/>
          </p:nvPr>
        </p:nvSpPr>
        <p:spPr>
          <a:xfrm>
            <a:off x="676656" y="353482"/>
            <a:ext cx="10772775" cy="871636"/>
          </a:xfrm>
        </p:spPr>
        <p:txBody>
          <a:bodyPr>
            <a:normAutofit/>
          </a:bodyPr>
          <a:lstStyle/>
          <a:p>
            <a:pPr algn="ctr"/>
            <a:r>
              <a:rPr lang="ru-RU" sz="4400" b="1" dirty="0"/>
              <a:t>Правила защиты от укусов клещей </a:t>
            </a:r>
            <a:endParaRPr lang="ru-RU" sz="4400" dirty="0"/>
          </a:p>
        </p:txBody>
      </p:sp>
      <p:sp>
        <p:nvSpPr>
          <p:cNvPr id="3" name="Объект 2">
            <a:extLst>
              <a:ext uri="{FF2B5EF4-FFF2-40B4-BE49-F238E27FC236}">
                <a16:creationId xmlns:a16="http://schemas.microsoft.com/office/drawing/2014/main" xmlns="" id="{58DAECC9-65CB-48DA-B98E-BFE82E50547B}"/>
              </a:ext>
            </a:extLst>
          </p:cNvPr>
          <p:cNvSpPr>
            <a:spLocks noGrp="1"/>
          </p:cNvSpPr>
          <p:nvPr>
            <p:ph idx="1"/>
          </p:nvPr>
        </p:nvSpPr>
        <p:spPr>
          <a:xfrm>
            <a:off x="523783" y="1225118"/>
            <a:ext cx="5007005" cy="4552747"/>
          </a:xfrm>
        </p:spPr>
        <p:style>
          <a:lnRef idx="2">
            <a:schemeClr val="accent1"/>
          </a:lnRef>
          <a:fillRef idx="1">
            <a:schemeClr val="lt1"/>
          </a:fillRef>
          <a:effectRef idx="0">
            <a:schemeClr val="accent1"/>
          </a:effectRef>
          <a:fontRef idx="minor">
            <a:schemeClr val="dk1"/>
          </a:fontRef>
        </p:style>
        <p:txBody>
          <a:bodyPr>
            <a:normAutofit fontScale="92500"/>
          </a:bodyPr>
          <a:lstStyle/>
          <a:p>
            <a:pPr>
              <a:buFont typeface="Wingdings" panose="05000000000000000000" pitchFamily="2" charset="2"/>
              <a:buChar char="Ø"/>
            </a:pPr>
            <a:r>
              <a:rPr lang="ru-RU" dirty="0"/>
              <a:t>избегайте места обитания клещей, особенно в мае-июле </a:t>
            </a:r>
          </a:p>
          <a:p>
            <a:pPr>
              <a:buFont typeface="Wingdings" panose="05000000000000000000" pitchFamily="2" charset="2"/>
              <a:buChar char="Ø"/>
            </a:pPr>
            <a:r>
              <a:rPr lang="ru-RU" dirty="0"/>
              <a:t>для прогулок в лесу, лесопарках выбирайте светлую одежду, чтобы клеща было легче заметить. </a:t>
            </a:r>
          </a:p>
          <a:p>
            <a:pPr>
              <a:buFont typeface="Wingdings" panose="05000000000000000000" pitchFamily="2" charset="2"/>
              <a:buChar char="Ø"/>
            </a:pPr>
            <a:r>
              <a:rPr lang="ru-RU" dirty="0"/>
              <a:t>находясь в лесу, где можно встретить клещей, защищайте себя от </a:t>
            </a:r>
            <a:r>
              <a:rPr lang="ru-RU" dirty="0" err="1"/>
              <a:t>заползания</a:t>
            </a:r>
            <a:r>
              <a:rPr lang="ru-RU" dirty="0"/>
              <a:t> их под одежду и присасывания к телу. </a:t>
            </a:r>
          </a:p>
          <a:p>
            <a:pPr>
              <a:buFont typeface="Wingdings" panose="05000000000000000000" pitchFamily="2" charset="2"/>
              <a:buChar char="Ø"/>
            </a:pPr>
            <a:r>
              <a:rPr lang="ru-RU" dirty="0"/>
              <a:t>находясь в лесу, не реже 1 раза в 2 часа проводите само и </a:t>
            </a:r>
            <a:r>
              <a:rPr lang="ru-RU" dirty="0" err="1"/>
              <a:t>взаимоосмотры</a:t>
            </a:r>
            <a:r>
              <a:rPr lang="ru-RU" dirty="0"/>
              <a:t>. </a:t>
            </a:r>
          </a:p>
          <a:p>
            <a:pPr>
              <a:buFont typeface="Wingdings" panose="05000000000000000000" pitchFamily="2" charset="2"/>
              <a:buChar char="Ø"/>
            </a:pPr>
            <a:r>
              <a:rPr lang="ru-RU" dirty="0"/>
              <a:t>используйте специальные отпугивающие средства. </a:t>
            </a:r>
          </a:p>
          <a:p>
            <a:endParaRPr lang="ru-RU" dirty="0"/>
          </a:p>
        </p:txBody>
      </p:sp>
      <p:pic>
        <p:nvPicPr>
          <p:cNvPr id="4" name="Рисунок 3">
            <a:extLst>
              <a:ext uri="{FF2B5EF4-FFF2-40B4-BE49-F238E27FC236}">
                <a16:creationId xmlns:a16="http://schemas.microsoft.com/office/drawing/2014/main" xmlns="" id="{E312A0D6-C1FB-463C-816C-890069DDBC26}"/>
              </a:ext>
            </a:extLst>
          </p:cNvPr>
          <p:cNvPicPr>
            <a:picLocks noChangeAspect="1"/>
          </p:cNvPicPr>
          <p:nvPr/>
        </p:nvPicPr>
        <p:blipFill>
          <a:blip r:embed="rId3"/>
          <a:stretch>
            <a:fillRect/>
          </a:stretch>
        </p:blipFill>
        <p:spPr>
          <a:xfrm>
            <a:off x="5683661" y="1225118"/>
            <a:ext cx="6335697" cy="5515784"/>
          </a:xfrm>
          <a:prstGeom prst="rect">
            <a:avLst/>
          </a:prstGeom>
        </p:spPr>
      </p:pic>
    </p:spTree>
    <p:extLst>
      <p:ext uri="{BB962C8B-B14F-4D97-AF65-F5344CB8AC3E}">
        <p14:creationId xmlns:p14="http://schemas.microsoft.com/office/powerpoint/2010/main" val="322298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3119DD2-3E15-4B58-A027-558979E93513}"/>
              </a:ext>
            </a:extLst>
          </p:cNvPr>
          <p:cNvSpPr>
            <a:spLocks noGrp="1"/>
          </p:cNvSpPr>
          <p:nvPr>
            <p:ph type="title"/>
          </p:nvPr>
        </p:nvSpPr>
        <p:spPr>
          <a:xfrm>
            <a:off x="657606" y="285277"/>
            <a:ext cx="10772775" cy="698952"/>
          </a:xfrm>
        </p:spPr>
        <p:txBody>
          <a:bodyPr>
            <a:normAutofit/>
          </a:bodyPr>
          <a:lstStyle/>
          <a:p>
            <a:pPr algn="ctr"/>
            <a:r>
              <a:rPr lang="ru-RU" sz="4400" b="1" dirty="0"/>
              <a:t>Если вы потерялись</a:t>
            </a:r>
          </a:p>
        </p:txBody>
      </p:sp>
      <p:graphicFrame>
        <p:nvGraphicFramePr>
          <p:cNvPr id="8" name="Объект 7">
            <a:extLst>
              <a:ext uri="{FF2B5EF4-FFF2-40B4-BE49-F238E27FC236}">
                <a16:creationId xmlns:a16="http://schemas.microsoft.com/office/drawing/2014/main" xmlns="" id="{08A7EA1B-1161-450B-AFE9-09FBBFDFA485}"/>
              </a:ext>
            </a:extLst>
          </p:cNvPr>
          <p:cNvGraphicFramePr>
            <a:graphicFrameLocks noGrp="1"/>
          </p:cNvGraphicFramePr>
          <p:nvPr>
            <p:ph idx="1"/>
          </p:nvPr>
        </p:nvGraphicFramePr>
        <p:xfrm>
          <a:off x="676656" y="1216241"/>
          <a:ext cx="10753725" cy="5007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6732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a:extLst>
              <a:ext uri="{FF2B5EF4-FFF2-40B4-BE49-F238E27FC236}">
                <a16:creationId xmlns:a16="http://schemas.microsoft.com/office/drawing/2014/main" xmlns="" id="{779BB695-3532-484F-91A0-A320F66FCE4B}"/>
              </a:ext>
            </a:extLst>
          </p:cNvPr>
          <p:cNvGraphicFramePr/>
          <p:nvPr>
            <p:extLst>
              <p:ext uri="{D42A27DB-BD31-4B8C-83A1-F6EECF244321}">
                <p14:modId xmlns:p14="http://schemas.microsoft.com/office/powerpoint/2010/main" val="938215995"/>
              </p:ext>
            </p:extLst>
          </p:nvPr>
        </p:nvGraphicFramePr>
        <p:xfrm>
          <a:off x="1510608" y="764884"/>
          <a:ext cx="917078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Заголовок 1">
            <a:extLst>
              <a:ext uri="{FF2B5EF4-FFF2-40B4-BE49-F238E27FC236}">
                <a16:creationId xmlns:a16="http://schemas.microsoft.com/office/drawing/2014/main" xmlns="" id="{74A3E576-3669-41A9-94E3-D4CA0F4719EC}"/>
              </a:ext>
            </a:extLst>
          </p:cNvPr>
          <p:cNvSpPr>
            <a:spLocks noGrp="1"/>
          </p:cNvSpPr>
          <p:nvPr>
            <p:ph type="title"/>
          </p:nvPr>
        </p:nvSpPr>
        <p:spPr>
          <a:xfrm>
            <a:off x="709612" y="116882"/>
            <a:ext cx="10772775" cy="829099"/>
          </a:xfrm>
        </p:spPr>
        <p:txBody>
          <a:bodyPr>
            <a:normAutofit/>
          </a:bodyPr>
          <a:lstStyle/>
          <a:p>
            <a:pPr algn="ctr"/>
            <a:r>
              <a:rPr lang="ru-RU" sz="3200" dirty="0">
                <a:solidFill>
                  <a:srgbClr val="FF0000"/>
                </a:solidFill>
              </a:rPr>
              <a:t>Уважаемые родители задумайтесь!</a:t>
            </a:r>
          </a:p>
        </p:txBody>
      </p:sp>
      <p:sp>
        <p:nvSpPr>
          <p:cNvPr id="3" name="Объект 2">
            <a:extLst>
              <a:ext uri="{FF2B5EF4-FFF2-40B4-BE49-F238E27FC236}">
                <a16:creationId xmlns:a16="http://schemas.microsoft.com/office/drawing/2014/main" xmlns="" id="{5095D583-67C7-45D6-8574-FD238E6765FA}"/>
              </a:ext>
            </a:extLst>
          </p:cNvPr>
          <p:cNvSpPr>
            <a:spLocks noGrp="1"/>
          </p:cNvSpPr>
          <p:nvPr>
            <p:ph idx="1"/>
          </p:nvPr>
        </p:nvSpPr>
        <p:spPr>
          <a:xfrm>
            <a:off x="620160" y="5442922"/>
            <a:ext cx="11177588" cy="829099"/>
          </a:xfrm>
        </p:spPr>
        <p:txBody>
          <a:bodyPr>
            <a:noAutofit/>
          </a:bodyPr>
          <a:lstStyle/>
          <a:p>
            <a:r>
              <a:rPr lang="ru-RU" sz="2200" dirty="0"/>
              <a:t>Более 3  000 000 детских травм регистрируют ежегодно </a:t>
            </a:r>
          </a:p>
          <a:p>
            <a:r>
              <a:rPr lang="ru-RU" sz="2200" dirty="0"/>
              <a:t>В больницы в связи с травмами обращается каждый восьмой ребенок в возрасте до 18 лет.</a:t>
            </a:r>
          </a:p>
        </p:txBody>
      </p:sp>
      <p:sp>
        <p:nvSpPr>
          <p:cNvPr id="5" name="Прямоугольник 4">
            <a:extLst>
              <a:ext uri="{FF2B5EF4-FFF2-40B4-BE49-F238E27FC236}">
                <a16:creationId xmlns:a16="http://schemas.microsoft.com/office/drawing/2014/main" xmlns="" id="{F7DBB181-567A-41FD-B55A-A9E6B2FA5BA6}"/>
              </a:ext>
            </a:extLst>
          </p:cNvPr>
          <p:cNvSpPr/>
          <p:nvPr/>
        </p:nvSpPr>
        <p:spPr>
          <a:xfrm>
            <a:off x="1097239" y="1109859"/>
            <a:ext cx="6457328" cy="369332"/>
          </a:xfrm>
          <a:prstGeom prst="rect">
            <a:avLst/>
          </a:prstGeom>
        </p:spPr>
        <p:txBody>
          <a:bodyPr wrap="square">
            <a:spAutoFit/>
          </a:bodyPr>
          <a:lstStyle/>
          <a:p>
            <a:r>
              <a:rPr lang="ru-RU" b="1" dirty="0"/>
              <a:t>По данным Всемирной Организации Здравоохранения (ВОЗ):</a:t>
            </a:r>
          </a:p>
        </p:txBody>
      </p:sp>
    </p:spTree>
    <p:extLst>
      <p:ext uri="{BB962C8B-B14F-4D97-AF65-F5344CB8AC3E}">
        <p14:creationId xmlns:p14="http://schemas.microsoft.com/office/powerpoint/2010/main" val="2779310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217C954-DF5A-41F9-BF7D-19D6261393FE}"/>
              </a:ext>
            </a:extLst>
          </p:cNvPr>
          <p:cNvSpPr>
            <a:spLocks noGrp="1"/>
          </p:cNvSpPr>
          <p:nvPr>
            <p:ph type="title"/>
          </p:nvPr>
        </p:nvSpPr>
        <p:spPr>
          <a:xfrm>
            <a:off x="709612" y="150742"/>
            <a:ext cx="10772775" cy="1027609"/>
          </a:xfrm>
        </p:spPr>
        <p:txBody>
          <a:bodyPr>
            <a:normAutofit/>
          </a:bodyPr>
          <a:lstStyle/>
          <a:p>
            <a:pPr algn="ctr"/>
            <a:r>
              <a:rPr lang="ru-RU" sz="4000" b="1" dirty="0"/>
              <a:t>Правила пожарной безопасности в лесу</a:t>
            </a:r>
          </a:p>
        </p:txBody>
      </p:sp>
      <p:graphicFrame>
        <p:nvGraphicFramePr>
          <p:cNvPr id="5" name="Объект 4">
            <a:extLst>
              <a:ext uri="{FF2B5EF4-FFF2-40B4-BE49-F238E27FC236}">
                <a16:creationId xmlns:a16="http://schemas.microsoft.com/office/drawing/2014/main" xmlns="" id="{76657D03-DB39-4646-8385-C98DA1300CDC}"/>
              </a:ext>
            </a:extLst>
          </p:cNvPr>
          <p:cNvGraphicFramePr>
            <a:graphicFrameLocks noGrp="1"/>
          </p:cNvGraphicFramePr>
          <p:nvPr>
            <p:ph idx="1"/>
          </p:nvPr>
        </p:nvGraphicFramePr>
        <p:xfrm>
          <a:off x="386500" y="1036950"/>
          <a:ext cx="8710366" cy="5670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Рисунок 3">
            <a:extLst>
              <a:ext uri="{FF2B5EF4-FFF2-40B4-BE49-F238E27FC236}">
                <a16:creationId xmlns:a16="http://schemas.microsoft.com/office/drawing/2014/main" xmlns="" id="{87F115CD-5662-4560-92CC-37B75A9D1256}"/>
              </a:ext>
            </a:extLst>
          </p:cNvPr>
          <p:cNvPicPr>
            <a:picLocks noChangeAspect="1"/>
          </p:cNvPicPr>
          <p:nvPr/>
        </p:nvPicPr>
        <p:blipFill rotWithShape="1">
          <a:blip r:embed="rId8"/>
          <a:srcRect l="12900" t="12255" r="12004" b="11701"/>
          <a:stretch/>
        </p:blipFill>
        <p:spPr>
          <a:xfrm>
            <a:off x="9334836" y="1178351"/>
            <a:ext cx="1601098" cy="1621323"/>
          </a:xfrm>
          <a:prstGeom prst="rect">
            <a:avLst/>
          </a:prstGeom>
        </p:spPr>
      </p:pic>
      <p:pic>
        <p:nvPicPr>
          <p:cNvPr id="6" name="Рисунок 5">
            <a:extLst>
              <a:ext uri="{FF2B5EF4-FFF2-40B4-BE49-F238E27FC236}">
                <a16:creationId xmlns:a16="http://schemas.microsoft.com/office/drawing/2014/main" xmlns="" id="{D808585B-47B4-4BB5-B46B-CAE20B9EAEE7}"/>
              </a:ext>
            </a:extLst>
          </p:cNvPr>
          <p:cNvPicPr>
            <a:picLocks noChangeAspect="1"/>
          </p:cNvPicPr>
          <p:nvPr/>
        </p:nvPicPr>
        <p:blipFill rotWithShape="1">
          <a:blip r:embed="rId9"/>
          <a:srcRect l="27733" r="26475"/>
          <a:stretch/>
        </p:blipFill>
        <p:spPr>
          <a:xfrm>
            <a:off x="10935934" y="2700822"/>
            <a:ext cx="934544" cy="2040859"/>
          </a:xfrm>
          <a:prstGeom prst="rect">
            <a:avLst/>
          </a:prstGeom>
        </p:spPr>
      </p:pic>
      <p:cxnSp>
        <p:nvCxnSpPr>
          <p:cNvPr id="8" name="Прямая соединительная линия 7">
            <a:extLst>
              <a:ext uri="{FF2B5EF4-FFF2-40B4-BE49-F238E27FC236}">
                <a16:creationId xmlns:a16="http://schemas.microsoft.com/office/drawing/2014/main" xmlns="" id="{4F5D2C9E-8954-4199-BAF2-EDE3328639A8}"/>
              </a:ext>
            </a:extLst>
          </p:cNvPr>
          <p:cNvCxnSpPr>
            <a:cxnSpLocks/>
          </p:cNvCxnSpPr>
          <p:nvPr/>
        </p:nvCxnSpPr>
        <p:spPr>
          <a:xfrm>
            <a:off x="9587060" y="1128925"/>
            <a:ext cx="1503115" cy="167074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xmlns="" id="{543506A0-1432-43FC-9CF4-F0EC773D29C0}"/>
              </a:ext>
            </a:extLst>
          </p:cNvPr>
          <p:cNvCxnSpPr>
            <a:cxnSpLocks/>
          </p:cNvCxnSpPr>
          <p:nvPr/>
        </p:nvCxnSpPr>
        <p:spPr>
          <a:xfrm>
            <a:off x="10812544" y="3035431"/>
            <a:ext cx="1180763" cy="154193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xmlns="" id="{F84C3319-3C00-47A9-9592-F821ACAE2626}"/>
              </a:ext>
            </a:extLst>
          </p:cNvPr>
          <p:cNvCxnSpPr>
            <a:cxnSpLocks/>
          </p:cNvCxnSpPr>
          <p:nvPr/>
        </p:nvCxnSpPr>
        <p:spPr>
          <a:xfrm flipV="1">
            <a:off x="9288517" y="1128925"/>
            <a:ext cx="1524027" cy="164128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xmlns="" id="{354659A1-72B0-4AE9-A630-B911D1B6FFD2}"/>
              </a:ext>
            </a:extLst>
          </p:cNvPr>
          <p:cNvCxnSpPr>
            <a:cxnSpLocks/>
          </p:cNvCxnSpPr>
          <p:nvPr/>
        </p:nvCxnSpPr>
        <p:spPr>
          <a:xfrm flipH="1">
            <a:off x="10812545" y="3035431"/>
            <a:ext cx="1180762" cy="161198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1" name="Рисунок 20">
            <a:extLst>
              <a:ext uri="{FF2B5EF4-FFF2-40B4-BE49-F238E27FC236}">
                <a16:creationId xmlns:a16="http://schemas.microsoft.com/office/drawing/2014/main" xmlns="" id="{979720C5-B404-4C88-8C13-7EBBB78EA805}"/>
              </a:ext>
            </a:extLst>
          </p:cNvPr>
          <p:cNvPicPr>
            <a:picLocks noChangeAspect="1"/>
          </p:cNvPicPr>
          <p:nvPr/>
        </p:nvPicPr>
        <p:blipFill rotWithShape="1">
          <a:blip r:embed="rId10"/>
          <a:srcRect t="36463"/>
          <a:stretch/>
        </p:blipFill>
        <p:spPr>
          <a:xfrm>
            <a:off x="9346045" y="5010302"/>
            <a:ext cx="2426812" cy="1541937"/>
          </a:xfrm>
          <a:prstGeom prst="rect">
            <a:avLst/>
          </a:prstGeom>
        </p:spPr>
      </p:pic>
      <p:cxnSp>
        <p:nvCxnSpPr>
          <p:cNvPr id="23" name="Прямая соединительная линия 22">
            <a:extLst>
              <a:ext uri="{FF2B5EF4-FFF2-40B4-BE49-F238E27FC236}">
                <a16:creationId xmlns:a16="http://schemas.microsoft.com/office/drawing/2014/main" xmlns="" id="{54C4F166-11C1-418F-8D3A-01051BF90FF3}"/>
              </a:ext>
            </a:extLst>
          </p:cNvPr>
          <p:cNvCxnSpPr>
            <a:cxnSpLocks/>
          </p:cNvCxnSpPr>
          <p:nvPr/>
        </p:nvCxnSpPr>
        <p:spPr>
          <a:xfrm flipV="1">
            <a:off x="9527613" y="4813125"/>
            <a:ext cx="2095636" cy="183837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a:extLst>
              <a:ext uri="{FF2B5EF4-FFF2-40B4-BE49-F238E27FC236}">
                <a16:creationId xmlns:a16="http://schemas.microsoft.com/office/drawing/2014/main" xmlns="" id="{F5735E17-7B6C-4251-BAC9-0D05B8E13B09}"/>
              </a:ext>
            </a:extLst>
          </p:cNvPr>
          <p:cNvCxnSpPr>
            <a:cxnSpLocks/>
          </p:cNvCxnSpPr>
          <p:nvPr/>
        </p:nvCxnSpPr>
        <p:spPr>
          <a:xfrm>
            <a:off x="9527613" y="4883171"/>
            <a:ext cx="2095636" cy="176832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4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0CD42D0-1850-4D93-82EE-8890ED732283}"/>
              </a:ext>
            </a:extLst>
          </p:cNvPr>
          <p:cNvSpPr>
            <a:spLocks noGrp="1"/>
          </p:cNvSpPr>
          <p:nvPr>
            <p:ph type="title"/>
          </p:nvPr>
        </p:nvSpPr>
        <p:spPr>
          <a:xfrm>
            <a:off x="676656" y="251036"/>
            <a:ext cx="10772775" cy="982960"/>
          </a:xfrm>
        </p:spPr>
        <p:txBody>
          <a:bodyPr>
            <a:normAutofit/>
          </a:bodyPr>
          <a:lstStyle/>
          <a:p>
            <a:pPr algn="ctr"/>
            <a:r>
              <a:rPr lang="ru-RU" sz="4400" b="1" dirty="0"/>
              <a:t>Первая помощь при ранениях</a:t>
            </a:r>
          </a:p>
        </p:txBody>
      </p:sp>
      <p:graphicFrame>
        <p:nvGraphicFramePr>
          <p:cNvPr id="5" name="Объект 4">
            <a:extLst>
              <a:ext uri="{FF2B5EF4-FFF2-40B4-BE49-F238E27FC236}">
                <a16:creationId xmlns:a16="http://schemas.microsoft.com/office/drawing/2014/main" xmlns="" id="{46A27A99-03FA-4B92-ADF7-382D3E43EF7C}"/>
              </a:ext>
            </a:extLst>
          </p:cNvPr>
          <p:cNvGraphicFramePr>
            <a:graphicFrameLocks noGrp="1"/>
          </p:cNvGraphicFramePr>
          <p:nvPr>
            <p:ph idx="1"/>
          </p:nvPr>
        </p:nvGraphicFramePr>
        <p:xfrm>
          <a:off x="761619" y="1162975"/>
          <a:ext cx="10753725" cy="4012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Прямоугольник 3">
            <a:extLst>
              <a:ext uri="{FF2B5EF4-FFF2-40B4-BE49-F238E27FC236}">
                <a16:creationId xmlns:a16="http://schemas.microsoft.com/office/drawing/2014/main" xmlns="" id="{D18CC038-63E3-4D8C-8F8F-C1C1F2088196}"/>
              </a:ext>
            </a:extLst>
          </p:cNvPr>
          <p:cNvSpPr/>
          <p:nvPr/>
        </p:nvSpPr>
        <p:spPr>
          <a:xfrm>
            <a:off x="6889072" y="5393318"/>
            <a:ext cx="4560359" cy="1200329"/>
          </a:xfrm>
          <a:prstGeom prst="rect">
            <a:avLst/>
          </a:prstGeom>
          <a:ln w="38100">
            <a:solidFill>
              <a:srgbClr val="0070C0"/>
            </a:solidFill>
          </a:ln>
        </p:spPr>
        <p:txBody>
          <a:bodyPr wrap="square">
            <a:spAutoFit/>
          </a:bodyPr>
          <a:lstStyle/>
          <a:p>
            <a:pPr algn="ctr"/>
            <a:r>
              <a:rPr lang="ru-RU" dirty="0">
                <a:ln w="0"/>
                <a:effectLst>
                  <a:outerShdw blurRad="38100" dist="19050" dir="2700000" algn="tl" rotWithShape="0">
                    <a:schemeClr val="dk1">
                      <a:alpha val="40000"/>
                    </a:schemeClr>
                  </a:outerShdw>
                </a:effectLst>
              </a:rPr>
              <a:t>Если рана глубокая и кровь не останавливается, нужно обязательно сообщить об этом родителям и обратиться за медицинской помощью.</a:t>
            </a:r>
          </a:p>
        </p:txBody>
      </p:sp>
      <p:sp>
        <p:nvSpPr>
          <p:cNvPr id="6" name="TextBox 5">
            <a:extLst>
              <a:ext uri="{FF2B5EF4-FFF2-40B4-BE49-F238E27FC236}">
                <a16:creationId xmlns:a16="http://schemas.microsoft.com/office/drawing/2014/main" xmlns="" id="{7D466300-103A-4E2C-ABF2-635869FE851E}"/>
              </a:ext>
            </a:extLst>
          </p:cNvPr>
          <p:cNvSpPr txBox="1"/>
          <p:nvPr/>
        </p:nvSpPr>
        <p:spPr>
          <a:xfrm>
            <a:off x="1482571" y="5695025"/>
            <a:ext cx="3062796" cy="646331"/>
          </a:xfrm>
          <a:prstGeom prst="rect">
            <a:avLst/>
          </a:prstGeom>
          <a:noFill/>
          <a:ln w="38100">
            <a:solidFill>
              <a:srgbClr val="0070C0"/>
            </a:solidFill>
          </a:ln>
        </p:spPr>
        <p:txBody>
          <a:bodyPr wrap="square" rtlCol="0">
            <a:spAutoFit/>
          </a:bodyPr>
          <a:lstStyle/>
          <a:p>
            <a:pPr algn="ctr"/>
            <a:r>
              <a:rPr lang="ru-RU" dirty="0">
                <a:ln w="0"/>
                <a:effectLst>
                  <a:outerShdw blurRad="38100" dist="19050" dir="2700000" algn="tl" rotWithShape="0">
                    <a:schemeClr val="dk1">
                      <a:alpha val="40000"/>
                    </a:schemeClr>
                  </a:outerShdw>
                </a:effectLst>
              </a:rPr>
              <a:t>Прикасаться к ране можно только чистыми руками!</a:t>
            </a:r>
          </a:p>
        </p:txBody>
      </p:sp>
    </p:spTree>
    <p:extLst>
      <p:ext uri="{BB962C8B-B14F-4D97-AF65-F5344CB8AC3E}">
        <p14:creationId xmlns:p14="http://schemas.microsoft.com/office/powerpoint/2010/main" val="1243833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6B6CF0D-7177-4C65-A507-9621BFEF71A1}"/>
              </a:ext>
            </a:extLst>
          </p:cNvPr>
          <p:cNvSpPr>
            <a:spLocks noGrp="1"/>
          </p:cNvSpPr>
          <p:nvPr>
            <p:ph type="title"/>
          </p:nvPr>
        </p:nvSpPr>
        <p:spPr>
          <a:xfrm>
            <a:off x="709612" y="134805"/>
            <a:ext cx="10772775" cy="942658"/>
          </a:xfrm>
        </p:spPr>
        <p:txBody>
          <a:bodyPr>
            <a:normAutofit fontScale="90000"/>
          </a:bodyPr>
          <a:lstStyle/>
          <a:p>
            <a:pPr algn="ctr"/>
            <a:r>
              <a:rPr lang="ru-RU" sz="4400" b="1" dirty="0"/>
              <a:t>Правила безопасности при общении с животными</a:t>
            </a:r>
          </a:p>
        </p:txBody>
      </p:sp>
      <p:pic>
        <p:nvPicPr>
          <p:cNvPr id="4" name="Рисунок 3">
            <a:extLst>
              <a:ext uri="{FF2B5EF4-FFF2-40B4-BE49-F238E27FC236}">
                <a16:creationId xmlns:a16="http://schemas.microsoft.com/office/drawing/2014/main" xmlns="" id="{CCAEF64E-18E6-42A5-9BC4-B0DE0A05EEFA}"/>
              </a:ext>
            </a:extLst>
          </p:cNvPr>
          <p:cNvPicPr>
            <a:picLocks noChangeAspect="1"/>
          </p:cNvPicPr>
          <p:nvPr/>
        </p:nvPicPr>
        <p:blipFill rotWithShape="1">
          <a:blip r:embed="rId3"/>
          <a:srcRect l="16357" t="10358" b="4977"/>
          <a:stretch/>
        </p:blipFill>
        <p:spPr>
          <a:xfrm>
            <a:off x="9966728" y="1011203"/>
            <a:ext cx="2027068" cy="2841705"/>
          </a:xfrm>
          <a:prstGeom prst="rect">
            <a:avLst/>
          </a:prstGeom>
        </p:spPr>
      </p:pic>
      <p:pic>
        <p:nvPicPr>
          <p:cNvPr id="7" name="Рисунок 6">
            <a:extLst>
              <a:ext uri="{FF2B5EF4-FFF2-40B4-BE49-F238E27FC236}">
                <a16:creationId xmlns:a16="http://schemas.microsoft.com/office/drawing/2014/main" xmlns="" id="{7E636B8E-48A7-4147-BE14-2C112B05A947}"/>
              </a:ext>
            </a:extLst>
          </p:cNvPr>
          <p:cNvPicPr>
            <a:picLocks noChangeAspect="1"/>
          </p:cNvPicPr>
          <p:nvPr/>
        </p:nvPicPr>
        <p:blipFill rotWithShape="1">
          <a:blip r:embed="rId4"/>
          <a:srcRect t="21829"/>
          <a:stretch/>
        </p:blipFill>
        <p:spPr>
          <a:xfrm>
            <a:off x="9768524" y="3984474"/>
            <a:ext cx="2423476" cy="2841705"/>
          </a:xfrm>
          <a:prstGeom prst="rect">
            <a:avLst/>
          </a:prstGeom>
        </p:spPr>
      </p:pic>
      <p:pic>
        <p:nvPicPr>
          <p:cNvPr id="6" name="Рисунок 5">
            <a:extLst>
              <a:ext uri="{FF2B5EF4-FFF2-40B4-BE49-F238E27FC236}">
                <a16:creationId xmlns:a16="http://schemas.microsoft.com/office/drawing/2014/main" xmlns="" id="{9F023CD1-7E99-45FF-AD1D-3EEAC82F2563}"/>
              </a:ext>
            </a:extLst>
          </p:cNvPr>
          <p:cNvPicPr>
            <a:picLocks noChangeAspect="1"/>
          </p:cNvPicPr>
          <p:nvPr/>
        </p:nvPicPr>
        <p:blipFill rotWithShape="1">
          <a:blip r:embed="rId5"/>
          <a:srcRect t="9713" b="15188"/>
          <a:stretch/>
        </p:blipFill>
        <p:spPr>
          <a:xfrm>
            <a:off x="7253056" y="5434649"/>
            <a:ext cx="2845201" cy="1423351"/>
          </a:xfrm>
          <a:prstGeom prst="rect">
            <a:avLst/>
          </a:prstGeom>
        </p:spPr>
      </p:pic>
      <p:sp>
        <p:nvSpPr>
          <p:cNvPr id="3" name="Объект 2">
            <a:extLst>
              <a:ext uri="{FF2B5EF4-FFF2-40B4-BE49-F238E27FC236}">
                <a16:creationId xmlns:a16="http://schemas.microsoft.com/office/drawing/2014/main" xmlns="" id="{BFF32767-4B0E-4C44-B5D6-B7124CB5DDCC}"/>
              </a:ext>
            </a:extLst>
          </p:cNvPr>
          <p:cNvSpPr>
            <a:spLocks noGrp="1"/>
          </p:cNvSpPr>
          <p:nvPr>
            <p:ph idx="1"/>
          </p:nvPr>
        </p:nvSpPr>
        <p:spPr>
          <a:xfrm>
            <a:off x="304802" y="1180730"/>
            <a:ext cx="9256448" cy="4687410"/>
          </a:xfrm>
        </p:spPr>
        <p:txBody>
          <a:bodyPr>
            <a:normAutofit fontScale="92500" lnSpcReduction="10000"/>
          </a:bodyPr>
          <a:lstStyle/>
          <a:p>
            <a:pPr marL="90488" indent="177800">
              <a:buFont typeface="Wingdings" panose="05000000000000000000" pitchFamily="2" charset="2"/>
              <a:buChar char="ü"/>
            </a:pPr>
            <a:r>
              <a:rPr lang="ru-RU" dirty="0"/>
              <a:t>Не кормите чужих собак и не трогайте их во время еды или сна.</a:t>
            </a:r>
          </a:p>
          <a:p>
            <a:pPr marL="90488" indent="177800">
              <a:buFont typeface="Wingdings" panose="05000000000000000000" pitchFamily="2" charset="2"/>
              <a:buChar char="ü"/>
            </a:pPr>
            <a:r>
              <a:rPr lang="ru-RU" dirty="0"/>
              <a:t>Не подходите к собаке, сидящей на привязи.</a:t>
            </a:r>
          </a:p>
          <a:p>
            <a:pPr marL="90488" indent="177800">
              <a:buFont typeface="Wingdings" panose="05000000000000000000" pitchFamily="2" charset="2"/>
              <a:buChar char="ü"/>
            </a:pPr>
            <a:r>
              <a:rPr lang="ru-RU" dirty="0"/>
              <a:t>Не приближайтесь к большим собакам охранных пород. Некоторые из них выучены бросаться на людей, приблизившихся на определенное расстояние.</a:t>
            </a:r>
          </a:p>
          <a:p>
            <a:pPr marL="90488" indent="177800">
              <a:buFont typeface="Wingdings" panose="05000000000000000000" pitchFamily="2" charset="2"/>
              <a:buChar char="ü"/>
            </a:pPr>
            <a:r>
              <a:rPr lang="ru-RU" dirty="0"/>
              <a:t>Не делайте резких движений, общаясь с собакой или с ее хозяином. Собака может подумать, что вы ему угрожаете.</a:t>
            </a:r>
          </a:p>
          <a:p>
            <a:pPr marL="90488" indent="177800">
              <a:buFont typeface="Wingdings" panose="05000000000000000000" pitchFamily="2" charset="2"/>
              <a:buChar char="ü"/>
            </a:pPr>
            <a:r>
              <a:rPr lang="ru-RU" dirty="0"/>
              <a:t>Не трогайте щенков и не пытайтесь отобрать предмет, с которым собака играет.</a:t>
            </a:r>
          </a:p>
          <a:p>
            <a:pPr marL="90488" indent="177800">
              <a:buFont typeface="Wingdings" panose="05000000000000000000" pitchFamily="2" charset="2"/>
              <a:buChar char="ü"/>
            </a:pPr>
            <a:r>
              <a:rPr lang="ru-RU" dirty="0"/>
              <a:t>Всегда лучше отойти в сторону и пропустить идущих навстречу собаку с хозяином. Особенно если это происходит где-нибудь в узком месте.</a:t>
            </a:r>
          </a:p>
          <a:p>
            <a:pPr marL="90488" indent="177800">
              <a:buFont typeface="Wingdings" panose="05000000000000000000" pitchFamily="2" charset="2"/>
              <a:buChar char="ü"/>
            </a:pPr>
            <a:r>
              <a:rPr lang="ru-RU" dirty="0"/>
              <a:t>Не надо считать, что помахивание хвостом говорит о выражении собакой своего дружелюбия. Иногда это говорит о ее недружелюбном настрое.</a:t>
            </a:r>
          </a:p>
        </p:txBody>
      </p:sp>
    </p:spTree>
    <p:extLst>
      <p:ext uri="{BB962C8B-B14F-4D97-AF65-F5344CB8AC3E}">
        <p14:creationId xmlns:p14="http://schemas.microsoft.com/office/powerpoint/2010/main" val="2769739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5EF83C9-3B36-44E0-B599-E3DF17A95DFE}"/>
              </a:ext>
            </a:extLst>
          </p:cNvPr>
          <p:cNvSpPr>
            <a:spLocks noGrp="1"/>
          </p:cNvSpPr>
          <p:nvPr>
            <p:ph type="title"/>
          </p:nvPr>
        </p:nvSpPr>
        <p:spPr>
          <a:xfrm>
            <a:off x="657224" y="499533"/>
            <a:ext cx="10772775" cy="580602"/>
          </a:xfrm>
        </p:spPr>
        <p:txBody>
          <a:bodyPr>
            <a:normAutofit fontScale="90000"/>
          </a:bodyPr>
          <a:lstStyle/>
          <a:p>
            <a:pPr algn="ctr"/>
            <a:r>
              <a:rPr lang="ru-RU" sz="4000" b="1" dirty="0"/>
              <a:t>Если собака нападет на вас</a:t>
            </a:r>
            <a:endParaRPr lang="ru-RU" b="1" dirty="0"/>
          </a:p>
        </p:txBody>
      </p:sp>
      <p:pic>
        <p:nvPicPr>
          <p:cNvPr id="4" name="Рисунок 3">
            <a:extLst>
              <a:ext uri="{FF2B5EF4-FFF2-40B4-BE49-F238E27FC236}">
                <a16:creationId xmlns:a16="http://schemas.microsoft.com/office/drawing/2014/main" xmlns="" id="{382D56DD-3009-4F64-919D-1EFC4FC3AC7D}"/>
              </a:ext>
            </a:extLst>
          </p:cNvPr>
          <p:cNvPicPr>
            <a:picLocks noChangeAspect="1"/>
          </p:cNvPicPr>
          <p:nvPr/>
        </p:nvPicPr>
        <p:blipFill rotWithShape="1">
          <a:blip r:embed="rId3"/>
          <a:srcRect l="5297" t="8198" b="8505"/>
          <a:stretch/>
        </p:blipFill>
        <p:spPr>
          <a:xfrm>
            <a:off x="7674315" y="3684233"/>
            <a:ext cx="4517684" cy="3173769"/>
          </a:xfrm>
          <a:prstGeom prst="rect">
            <a:avLst/>
          </a:prstGeom>
        </p:spPr>
      </p:pic>
      <p:graphicFrame>
        <p:nvGraphicFramePr>
          <p:cNvPr id="5" name="Объект 4">
            <a:extLst>
              <a:ext uri="{FF2B5EF4-FFF2-40B4-BE49-F238E27FC236}">
                <a16:creationId xmlns:a16="http://schemas.microsoft.com/office/drawing/2014/main" xmlns="" id="{4DA6201D-2960-40AB-8535-4FA121C773DC}"/>
              </a:ext>
            </a:extLst>
          </p:cNvPr>
          <p:cNvGraphicFramePr>
            <a:graphicFrameLocks noGrp="1"/>
          </p:cNvGraphicFramePr>
          <p:nvPr>
            <p:ph idx="1"/>
            <p:extLst>
              <p:ext uri="{D42A27DB-BD31-4B8C-83A1-F6EECF244321}">
                <p14:modId xmlns:p14="http://schemas.microsoft.com/office/powerpoint/2010/main" val="3894761667"/>
              </p:ext>
            </p:extLst>
          </p:nvPr>
        </p:nvGraphicFramePr>
        <p:xfrm>
          <a:off x="-841426" y="1313894"/>
          <a:ext cx="10753725" cy="43574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06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586452A-FC79-4B07-B2A0-8E15CAB82F4A}"/>
              </a:ext>
            </a:extLst>
          </p:cNvPr>
          <p:cNvSpPr>
            <a:spLocks noGrp="1"/>
          </p:cNvSpPr>
          <p:nvPr>
            <p:ph type="title"/>
          </p:nvPr>
        </p:nvSpPr>
        <p:spPr>
          <a:xfrm>
            <a:off x="657224" y="499533"/>
            <a:ext cx="10772775" cy="1062937"/>
          </a:xfrm>
        </p:spPr>
        <p:txBody>
          <a:bodyPr/>
          <a:lstStyle/>
          <a:p>
            <a:pPr algn="ctr"/>
            <a:r>
              <a:rPr lang="ru-RU" sz="4400" b="1" dirty="0"/>
              <a:t>Если укусило животное</a:t>
            </a:r>
            <a:endParaRPr lang="ru-RU" dirty="0"/>
          </a:p>
        </p:txBody>
      </p:sp>
      <p:graphicFrame>
        <p:nvGraphicFramePr>
          <p:cNvPr id="4" name="Объект 3">
            <a:extLst>
              <a:ext uri="{FF2B5EF4-FFF2-40B4-BE49-F238E27FC236}">
                <a16:creationId xmlns:a16="http://schemas.microsoft.com/office/drawing/2014/main" xmlns="" id="{ACCDB27F-1DC9-48FA-9706-59F9E8AAFA0E}"/>
              </a:ext>
            </a:extLst>
          </p:cNvPr>
          <p:cNvGraphicFramePr>
            <a:graphicFrameLocks noGrp="1"/>
          </p:cNvGraphicFramePr>
          <p:nvPr>
            <p:ph idx="1"/>
            <p:extLst>
              <p:ext uri="{D42A27DB-BD31-4B8C-83A1-F6EECF244321}">
                <p14:modId xmlns:p14="http://schemas.microsoft.com/office/powerpoint/2010/main" val="3351499467"/>
              </p:ext>
            </p:extLst>
          </p:nvPr>
        </p:nvGraphicFramePr>
        <p:xfrm>
          <a:off x="676656" y="1775535"/>
          <a:ext cx="10753725" cy="2423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Рисунок 4">
            <a:extLst>
              <a:ext uri="{FF2B5EF4-FFF2-40B4-BE49-F238E27FC236}">
                <a16:creationId xmlns:a16="http://schemas.microsoft.com/office/drawing/2014/main" xmlns="" id="{24606912-5627-4004-855F-ED186D155FA1}"/>
              </a:ext>
            </a:extLst>
          </p:cNvPr>
          <p:cNvPicPr>
            <a:picLocks noChangeAspect="1"/>
          </p:cNvPicPr>
          <p:nvPr/>
        </p:nvPicPr>
        <p:blipFill rotWithShape="1">
          <a:blip r:embed="rId8"/>
          <a:srcRect t="36116" b="37084"/>
          <a:stretch/>
        </p:blipFill>
        <p:spPr>
          <a:xfrm>
            <a:off x="435191" y="4502318"/>
            <a:ext cx="6587046" cy="1765318"/>
          </a:xfrm>
          <a:prstGeom prst="rect">
            <a:avLst/>
          </a:prstGeom>
        </p:spPr>
      </p:pic>
      <p:pic>
        <p:nvPicPr>
          <p:cNvPr id="6" name="Рисунок 5">
            <a:extLst>
              <a:ext uri="{FF2B5EF4-FFF2-40B4-BE49-F238E27FC236}">
                <a16:creationId xmlns:a16="http://schemas.microsoft.com/office/drawing/2014/main" xmlns="" id="{C34B3DC7-AD59-48D6-8745-2776F154BDBE}"/>
              </a:ext>
            </a:extLst>
          </p:cNvPr>
          <p:cNvPicPr>
            <a:picLocks noChangeAspect="1"/>
          </p:cNvPicPr>
          <p:nvPr/>
        </p:nvPicPr>
        <p:blipFill>
          <a:blip r:embed="rId9"/>
          <a:stretch>
            <a:fillRect/>
          </a:stretch>
        </p:blipFill>
        <p:spPr>
          <a:xfrm>
            <a:off x="7599286" y="4236268"/>
            <a:ext cx="3448881" cy="2297418"/>
          </a:xfrm>
          <a:prstGeom prst="rect">
            <a:avLst/>
          </a:prstGeom>
        </p:spPr>
      </p:pic>
    </p:spTree>
    <p:extLst>
      <p:ext uri="{BB962C8B-B14F-4D97-AF65-F5344CB8AC3E}">
        <p14:creationId xmlns:p14="http://schemas.microsoft.com/office/powerpoint/2010/main" val="321092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xmlns="" id="{8BB8ACBD-51EC-4037-A4F0-0DC772526148}"/>
              </a:ext>
            </a:extLst>
          </p:cNvPr>
          <p:cNvSpPr>
            <a:spLocks noGrp="1"/>
          </p:cNvSpPr>
          <p:nvPr>
            <p:ph type="title"/>
          </p:nvPr>
        </p:nvSpPr>
        <p:spPr/>
        <p:txBody>
          <a:bodyPr>
            <a:normAutofit/>
          </a:bodyPr>
          <a:lstStyle/>
          <a:p>
            <a:pPr algn="ctr"/>
            <a:r>
              <a:rPr lang="ru-RU" sz="8000" b="1" dirty="0"/>
              <a:t>Благодарю за внимание!</a:t>
            </a:r>
          </a:p>
        </p:txBody>
      </p:sp>
      <p:pic>
        <p:nvPicPr>
          <p:cNvPr id="1026" name="Рисунок 1">
            <a:extLst>
              <a:ext uri="{FF2B5EF4-FFF2-40B4-BE49-F238E27FC236}">
                <a16:creationId xmlns:a16="http://schemas.microsoft.com/office/drawing/2014/main" xmlns="" id="{35401029-5B5C-4F99-A695-75AF2B4252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54" t="31596" r="28752" b="23775"/>
          <a:stretch/>
        </p:blipFill>
        <p:spPr bwMode="auto">
          <a:xfrm>
            <a:off x="6295061" y="2062238"/>
            <a:ext cx="5134938" cy="303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C8755CF2-62DE-4E5E-8B1A-F5B09D286B33}"/>
              </a:ext>
            </a:extLst>
          </p:cNvPr>
          <p:cNvSpPr txBox="1"/>
          <p:nvPr/>
        </p:nvSpPr>
        <p:spPr>
          <a:xfrm>
            <a:off x="2047461" y="5368518"/>
            <a:ext cx="7533860" cy="830997"/>
          </a:xfrm>
          <a:prstGeom prst="rect">
            <a:avLst/>
          </a:prstGeom>
          <a:noFill/>
        </p:spPr>
        <p:txBody>
          <a:bodyPr wrap="square" rtlCol="0">
            <a:spAutoFit/>
          </a:bodyPr>
          <a:lstStyle/>
          <a:p>
            <a:r>
              <a:rPr lang="ru-RU" sz="4800" b="1" dirty="0">
                <a:solidFill>
                  <a:srgbClr val="FF6699"/>
                </a:solidFill>
              </a:rPr>
              <a:t>Эл. почта </a:t>
            </a:r>
            <a:r>
              <a:rPr lang="en-US" sz="4800" b="1" dirty="0" err="1">
                <a:solidFill>
                  <a:srgbClr val="FF6699"/>
                </a:solidFill>
              </a:rPr>
              <a:t>cozdpso</a:t>
            </a:r>
            <a:r>
              <a:rPr lang="ru-RU" sz="4800" b="1" dirty="0">
                <a:solidFill>
                  <a:srgbClr val="FF6699"/>
                </a:solidFill>
              </a:rPr>
              <a:t>@</a:t>
            </a:r>
            <a:r>
              <a:rPr lang="en-US" sz="4800" b="1" dirty="0" err="1">
                <a:solidFill>
                  <a:srgbClr val="FF6699"/>
                </a:solidFill>
              </a:rPr>
              <a:t>yandex</a:t>
            </a:r>
            <a:r>
              <a:rPr lang="ru-RU" sz="4800" b="1" dirty="0">
                <a:solidFill>
                  <a:srgbClr val="FF6699"/>
                </a:solidFill>
              </a:rPr>
              <a:t>.</a:t>
            </a:r>
            <a:r>
              <a:rPr lang="en-US" sz="4800" b="1" dirty="0" err="1">
                <a:solidFill>
                  <a:srgbClr val="FF6699"/>
                </a:solidFill>
              </a:rPr>
              <a:t>ru</a:t>
            </a:r>
            <a:r>
              <a:rPr lang="en-US" sz="4800" dirty="0">
                <a:solidFill>
                  <a:srgbClr val="FF6699"/>
                </a:solidFill>
              </a:rPr>
              <a:t> </a:t>
            </a:r>
            <a:endParaRPr lang="ru-RU" sz="4800" dirty="0">
              <a:solidFill>
                <a:srgbClr val="FF6699"/>
              </a:solidFill>
            </a:endParaRPr>
          </a:p>
        </p:txBody>
      </p:sp>
      <p:pic>
        <p:nvPicPr>
          <p:cNvPr id="6" name="Рисунок 5">
            <a:extLst>
              <a:ext uri="{FF2B5EF4-FFF2-40B4-BE49-F238E27FC236}">
                <a16:creationId xmlns:a16="http://schemas.microsoft.com/office/drawing/2014/main" xmlns="" id="{A6B020CC-C42E-4693-B031-9EC4AC577362}"/>
              </a:ext>
            </a:extLst>
          </p:cNvPr>
          <p:cNvPicPr>
            <a:picLocks noChangeAspect="1"/>
          </p:cNvPicPr>
          <p:nvPr/>
        </p:nvPicPr>
        <p:blipFill rotWithShape="1">
          <a:blip r:embed="rId4"/>
          <a:srcRect t="26129"/>
          <a:stretch/>
        </p:blipFill>
        <p:spPr>
          <a:xfrm>
            <a:off x="1268956" y="1954397"/>
            <a:ext cx="4627984" cy="3140194"/>
          </a:xfrm>
          <a:prstGeom prst="rect">
            <a:avLst/>
          </a:prstGeom>
        </p:spPr>
      </p:pic>
    </p:spTree>
    <p:extLst>
      <p:ext uri="{BB962C8B-B14F-4D97-AF65-F5344CB8AC3E}">
        <p14:creationId xmlns:p14="http://schemas.microsoft.com/office/powerpoint/2010/main" val="2272009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C9E4B7A-F4D7-4ABE-9705-0D9EBA5CFAE2}"/>
              </a:ext>
            </a:extLst>
          </p:cNvPr>
          <p:cNvSpPr>
            <a:spLocks noGrp="1"/>
          </p:cNvSpPr>
          <p:nvPr>
            <p:ph type="title"/>
          </p:nvPr>
        </p:nvSpPr>
        <p:spPr>
          <a:xfrm>
            <a:off x="667130" y="270510"/>
            <a:ext cx="10772775" cy="1077596"/>
          </a:xfrm>
        </p:spPr>
        <p:txBody>
          <a:bodyPr/>
          <a:lstStyle/>
          <a:p>
            <a:pPr algn="ctr"/>
            <a:r>
              <a:rPr lang="ru-RU" b="1" dirty="0"/>
              <a:t>Ожоги</a:t>
            </a:r>
          </a:p>
        </p:txBody>
      </p:sp>
      <p:pic>
        <p:nvPicPr>
          <p:cNvPr id="12" name="Объект 11">
            <a:extLst>
              <a:ext uri="{FF2B5EF4-FFF2-40B4-BE49-F238E27FC236}">
                <a16:creationId xmlns:a16="http://schemas.microsoft.com/office/drawing/2014/main" xmlns="" id="{039C95F2-8E4E-4932-B2E4-7D357D98B6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40023" y="1195388"/>
            <a:ext cx="3349820" cy="2233612"/>
          </a:xfrm>
        </p:spPr>
      </p:pic>
      <p:pic>
        <p:nvPicPr>
          <p:cNvPr id="13" name="Рисунок 12">
            <a:extLst>
              <a:ext uri="{FF2B5EF4-FFF2-40B4-BE49-F238E27FC236}">
                <a16:creationId xmlns:a16="http://schemas.microsoft.com/office/drawing/2014/main" xmlns="" id="{0A4868D4-7738-4F18-A448-8312F35963A8}"/>
              </a:ext>
            </a:extLst>
          </p:cNvPr>
          <p:cNvPicPr>
            <a:picLocks noChangeAspect="1"/>
          </p:cNvPicPr>
          <p:nvPr/>
        </p:nvPicPr>
        <p:blipFill>
          <a:blip r:embed="rId4"/>
          <a:stretch>
            <a:fillRect/>
          </a:stretch>
        </p:blipFill>
        <p:spPr>
          <a:xfrm>
            <a:off x="1644154" y="3892708"/>
            <a:ext cx="2845689" cy="2586990"/>
          </a:xfrm>
          <a:prstGeom prst="rect">
            <a:avLst/>
          </a:prstGeom>
        </p:spPr>
      </p:pic>
      <p:pic>
        <p:nvPicPr>
          <p:cNvPr id="14" name="Рисунок 13">
            <a:extLst>
              <a:ext uri="{FF2B5EF4-FFF2-40B4-BE49-F238E27FC236}">
                <a16:creationId xmlns:a16="http://schemas.microsoft.com/office/drawing/2014/main" xmlns="" id="{E05148A4-B825-4F9B-90DC-68FA24EB168B}"/>
              </a:ext>
            </a:extLst>
          </p:cNvPr>
          <p:cNvPicPr>
            <a:picLocks noChangeAspect="1"/>
          </p:cNvPicPr>
          <p:nvPr/>
        </p:nvPicPr>
        <p:blipFill>
          <a:blip r:embed="rId5"/>
          <a:stretch>
            <a:fillRect/>
          </a:stretch>
        </p:blipFill>
        <p:spPr>
          <a:xfrm>
            <a:off x="7024335" y="1195388"/>
            <a:ext cx="3363874" cy="2233612"/>
          </a:xfrm>
          <a:prstGeom prst="rect">
            <a:avLst/>
          </a:prstGeom>
        </p:spPr>
      </p:pic>
      <p:pic>
        <p:nvPicPr>
          <p:cNvPr id="15" name="Рисунок 14">
            <a:extLst>
              <a:ext uri="{FF2B5EF4-FFF2-40B4-BE49-F238E27FC236}">
                <a16:creationId xmlns:a16="http://schemas.microsoft.com/office/drawing/2014/main" xmlns="" id="{5C95A19A-6EA2-4ED8-B942-60D31E442D85}"/>
              </a:ext>
            </a:extLst>
          </p:cNvPr>
          <p:cNvPicPr>
            <a:picLocks noChangeAspect="1"/>
          </p:cNvPicPr>
          <p:nvPr/>
        </p:nvPicPr>
        <p:blipFill>
          <a:blip r:embed="rId6"/>
          <a:stretch>
            <a:fillRect/>
          </a:stretch>
        </p:blipFill>
        <p:spPr>
          <a:xfrm>
            <a:off x="7224413" y="4000500"/>
            <a:ext cx="3349820" cy="2371407"/>
          </a:xfrm>
          <a:prstGeom prst="rect">
            <a:avLst/>
          </a:prstGeom>
        </p:spPr>
      </p:pic>
    </p:spTree>
    <p:extLst>
      <p:ext uri="{BB962C8B-B14F-4D97-AF65-F5344CB8AC3E}">
        <p14:creationId xmlns:p14="http://schemas.microsoft.com/office/powerpoint/2010/main" val="3819109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57FC74F-E045-4461-98BB-2BEAFBD3170F}"/>
              </a:ext>
            </a:extLst>
          </p:cNvPr>
          <p:cNvSpPr>
            <a:spLocks noGrp="1"/>
          </p:cNvSpPr>
          <p:nvPr>
            <p:ph type="title"/>
          </p:nvPr>
        </p:nvSpPr>
        <p:spPr>
          <a:xfrm>
            <a:off x="638174" y="384123"/>
            <a:ext cx="10772775" cy="832117"/>
          </a:xfrm>
        </p:spPr>
        <p:txBody>
          <a:bodyPr>
            <a:normAutofit/>
          </a:bodyPr>
          <a:lstStyle/>
          <a:p>
            <a:pPr algn="ctr"/>
            <a:r>
              <a:rPr lang="ru-RU" sz="4400" b="1" dirty="0"/>
              <a:t>Правила пребывания на солнце</a:t>
            </a:r>
          </a:p>
        </p:txBody>
      </p:sp>
      <p:sp>
        <p:nvSpPr>
          <p:cNvPr id="3" name="Объект 2">
            <a:extLst>
              <a:ext uri="{FF2B5EF4-FFF2-40B4-BE49-F238E27FC236}">
                <a16:creationId xmlns:a16="http://schemas.microsoft.com/office/drawing/2014/main" xmlns="" id="{CAE77BC3-DEA3-4B7B-B639-385040C381DB}"/>
              </a:ext>
            </a:extLst>
          </p:cNvPr>
          <p:cNvSpPr>
            <a:spLocks noGrp="1"/>
          </p:cNvSpPr>
          <p:nvPr>
            <p:ph idx="1"/>
          </p:nvPr>
        </p:nvSpPr>
        <p:spPr>
          <a:xfrm>
            <a:off x="638175" y="1322774"/>
            <a:ext cx="7600303" cy="5220070"/>
          </a:xfrm>
        </p:spPr>
        <p:txBody>
          <a:bodyPr/>
          <a:lstStyle/>
          <a:p>
            <a:pPr>
              <a:lnSpc>
                <a:spcPct val="100000"/>
              </a:lnSpc>
              <a:spcBef>
                <a:spcPts val="1800"/>
              </a:spcBef>
            </a:pPr>
            <a:r>
              <a:rPr lang="ru-RU" dirty="0"/>
              <a:t>1. Наиболее опасно пребывание на солнце с 11 до 17 часов дня. В это время риск перегрева максимален.</a:t>
            </a:r>
          </a:p>
          <a:p>
            <a:pPr>
              <a:lnSpc>
                <a:spcPct val="100000"/>
              </a:lnSpc>
              <a:spcBef>
                <a:spcPts val="1800"/>
              </a:spcBef>
            </a:pPr>
            <a:r>
              <a:rPr lang="ru-RU" dirty="0"/>
              <a:t>2. В жаркое время суток старайтесь больше находиться в тени. Избегайте прямых солнечных лучей.</a:t>
            </a:r>
          </a:p>
          <a:p>
            <a:pPr>
              <a:lnSpc>
                <a:spcPct val="100000"/>
              </a:lnSpc>
              <a:spcBef>
                <a:spcPts val="1800"/>
              </a:spcBef>
            </a:pPr>
            <a:r>
              <a:rPr lang="ru-RU" dirty="0"/>
              <a:t>3. Обязательно наденьте головной убор.</a:t>
            </a:r>
          </a:p>
          <a:p>
            <a:pPr>
              <a:lnSpc>
                <a:spcPct val="100000"/>
              </a:lnSpc>
              <a:spcBef>
                <a:spcPts val="1800"/>
              </a:spcBef>
            </a:pPr>
            <a:r>
              <a:rPr lang="ru-RU" dirty="0"/>
              <a:t>4. Пейте много жидкости, лучше минеральной воды (не менее 2 литров в день).</a:t>
            </a:r>
          </a:p>
          <a:p>
            <a:pPr>
              <a:lnSpc>
                <a:spcPct val="100000"/>
              </a:lnSpc>
              <a:spcBef>
                <a:spcPts val="1800"/>
              </a:spcBef>
            </a:pPr>
            <a:r>
              <a:rPr lang="ru-RU" dirty="0"/>
              <a:t>5. После длительного пребывания на солнце входить в воду следует постепенно, чтобы тело привыкло к прохладной воде.</a:t>
            </a:r>
          </a:p>
          <a:p>
            <a:endParaRPr lang="ru-RU" dirty="0"/>
          </a:p>
        </p:txBody>
      </p:sp>
      <p:pic>
        <p:nvPicPr>
          <p:cNvPr id="4" name="Рисунок 3">
            <a:extLst>
              <a:ext uri="{FF2B5EF4-FFF2-40B4-BE49-F238E27FC236}">
                <a16:creationId xmlns:a16="http://schemas.microsoft.com/office/drawing/2014/main" xmlns="" id="{0529E310-9DBA-4FC8-9ADF-0C9B0165FBAA}"/>
              </a:ext>
            </a:extLst>
          </p:cNvPr>
          <p:cNvPicPr>
            <a:picLocks noChangeAspect="1"/>
          </p:cNvPicPr>
          <p:nvPr/>
        </p:nvPicPr>
        <p:blipFill rotWithShape="1">
          <a:blip r:embed="rId3"/>
          <a:srcRect t="14923" b="15344"/>
          <a:stretch/>
        </p:blipFill>
        <p:spPr>
          <a:xfrm>
            <a:off x="9442145" y="1691893"/>
            <a:ext cx="2749855" cy="1917575"/>
          </a:xfrm>
          <a:prstGeom prst="rect">
            <a:avLst/>
          </a:prstGeom>
        </p:spPr>
      </p:pic>
      <p:pic>
        <p:nvPicPr>
          <p:cNvPr id="5" name="Рисунок 4">
            <a:extLst>
              <a:ext uri="{FF2B5EF4-FFF2-40B4-BE49-F238E27FC236}">
                <a16:creationId xmlns:a16="http://schemas.microsoft.com/office/drawing/2014/main" xmlns="" id="{A9C39C15-2815-4431-AFC9-13B6B0D36ABD}"/>
              </a:ext>
            </a:extLst>
          </p:cNvPr>
          <p:cNvPicPr>
            <a:picLocks noChangeAspect="1"/>
          </p:cNvPicPr>
          <p:nvPr/>
        </p:nvPicPr>
        <p:blipFill rotWithShape="1">
          <a:blip r:embed="rId4"/>
          <a:srcRect l="7318" t="66788" r="58884" b="6264"/>
          <a:stretch/>
        </p:blipFill>
        <p:spPr>
          <a:xfrm>
            <a:off x="6507332" y="2707318"/>
            <a:ext cx="1447865" cy="1154466"/>
          </a:xfrm>
          <a:prstGeom prst="rect">
            <a:avLst/>
          </a:prstGeom>
        </p:spPr>
      </p:pic>
      <p:pic>
        <p:nvPicPr>
          <p:cNvPr id="6" name="Рисунок 5">
            <a:extLst>
              <a:ext uri="{FF2B5EF4-FFF2-40B4-BE49-F238E27FC236}">
                <a16:creationId xmlns:a16="http://schemas.microsoft.com/office/drawing/2014/main" xmlns="" id="{D75173AB-9D0A-49D5-80EA-15531B9F6BE5}"/>
              </a:ext>
            </a:extLst>
          </p:cNvPr>
          <p:cNvPicPr>
            <a:picLocks noChangeAspect="1"/>
          </p:cNvPicPr>
          <p:nvPr/>
        </p:nvPicPr>
        <p:blipFill rotWithShape="1">
          <a:blip r:embed="rId4"/>
          <a:srcRect l="63896" t="71849" r="7071" b="9539"/>
          <a:stretch/>
        </p:blipFill>
        <p:spPr>
          <a:xfrm>
            <a:off x="7862766" y="3032095"/>
            <a:ext cx="1463970" cy="938444"/>
          </a:xfrm>
          <a:prstGeom prst="rect">
            <a:avLst/>
          </a:prstGeom>
        </p:spPr>
      </p:pic>
      <p:pic>
        <p:nvPicPr>
          <p:cNvPr id="7" name="Рисунок 6">
            <a:extLst>
              <a:ext uri="{FF2B5EF4-FFF2-40B4-BE49-F238E27FC236}">
                <a16:creationId xmlns:a16="http://schemas.microsoft.com/office/drawing/2014/main" xmlns="" id="{ECACA119-CD67-4852-82D9-9ECBC0A615BA}"/>
              </a:ext>
            </a:extLst>
          </p:cNvPr>
          <p:cNvPicPr>
            <a:picLocks noChangeAspect="1"/>
          </p:cNvPicPr>
          <p:nvPr/>
        </p:nvPicPr>
        <p:blipFill>
          <a:blip r:embed="rId5"/>
          <a:stretch>
            <a:fillRect/>
          </a:stretch>
        </p:blipFill>
        <p:spPr>
          <a:xfrm>
            <a:off x="8990118" y="4085121"/>
            <a:ext cx="1344877" cy="1854040"/>
          </a:xfrm>
          <a:prstGeom prst="rect">
            <a:avLst/>
          </a:prstGeom>
        </p:spPr>
      </p:pic>
      <p:pic>
        <p:nvPicPr>
          <p:cNvPr id="8" name="Рисунок 7">
            <a:extLst>
              <a:ext uri="{FF2B5EF4-FFF2-40B4-BE49-F238E27FC236}">
                <a16:creationId xmlns:a16="http://schemas.microsoft.com/office/drawing/2014/main" xmlns="" id="{B158D102-EAE8-4C6F-98F1-67FAEAE9396D}"/>
              </a:ext>
            </a:extLst>
          </p:cNvPr>
          <p:cNvPicPr>
            <a:picLocks noChangeAspect="1"/>
          </p:cNvPicPr>
          <p:nvPr/>
        </p:nvPicPr>
        <p:blipFill rotWithShape="1">
          <a:blip r:embed="rId6"/>
          <a:srcRect t="42518" r="59531" b="41031"/>
          <a:stretch/>
        </p:blipFill>
        <p:spPr>
          <a:xfrm>
            <a:off x="4420569" y="5638159"/>
            <a:ext cx="2708200" cy="1100877"/>
          </a:xfrm>
          <a:prstGeom prst="rect">
            <a:avLst/>
          </a:prstGeom>
        </p:spPr>
      </p:pic>
      <p:pic>
        <p:nvPicPr>
          <p:cNvPr id="9" name="Рисунок 8">
            <a:extLst>
              <a:ext uri="{FF2B5EF4-FFF2-40B4-BE49-F238E27FC236}">
                <a16:creationId xmlns:a16="http://schemas.microsoft.com/office/drawing/2014/main" xmlns="" id="{21901FAE-2B64-42B7-A5A4-1319A883EB23}"/>
              </a:ext>
            </a:extLst>
          </p:cNvPr>
          <p:cNvPicPr>
            <a:picLocks noChangeAspect="1"/>
          </p:cNvPicPr>
          <p:nvPr/>
        </p:nvPicPr>
        <p:blipFill>
          <a:blip r:embed="rId7"/>
          <a:stretch>
            <a:fillRect/>
          </a:stretch>
        </p:blipFill>
        <p:spPr>
          <a:xfrm>
            <a:off x="8261456" y="1030649"/>
            <a:ext cx="1457325" cy="1459653"/>
          </a:xfrm>
          <a:prstGeom prst="rect">
            <a:avLst/>
          </a:prstGeom>
        </p:spPr>
      </p:pic>
    </p:spTree>
    <p:extLst>
      <p:ext uri="{BB962C8B-B14F-4D97-AF65-F5344CB8AC3E}">
        <p14:creationId xmlns:p14="http://schemas.microsoft.com/office/powerpoint/2010/main" val="262983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DE83085-D588-4E4C-9026-8A117A7B76DE}"/>
              </a:ext>
            </a:extLst>
          </p:cNvPr>
          <p:cNvSpPr>
            <a:spLocks noGrp="1"/>
          </p:cNvSpPr>
          <p:nvPr>
            <p:ph type="title"/>
          </p:nvPr>
        </p:nvSpPr>
        <p:spPr>
          <a:xfrm>
            <a:off x="657224" y="446266"/>
            <a:ext cx="10772775" cy="769974"/>
          </a:xfrm>
        </p:spPr>
        <p:txBody>
          <a:bodyPr>
            <a:normAutofit/>
          </a:bodyPr>
          <a:lstStyle/>
          <a:p>
            <a:pPr algn="ctr"/>
            <a:r>
              <a:rPr lang="ru-RU" sz="4400" b="1" dirty="0"/>
              <a:t>Симптомы теплового и солнечного удара:</a:t>
            </a:r>
            <a:r>
              <a:rPr lang="ru-RU" sz="4400" dirty="0"/>
              <a:t> </a:t>
            </a:r>
          </a:p>
        </p:txBody>
      </p:sp>
      <p:sp>
        <p:nvSpPr>
          <p:cNvPr id="3" name="Объект 2">
            <a:extLst>
              <a:ext uri="{FF2B5EF4-FFF2-40B4-BE49-F238E27FC236}">
                <a16:creationId xmlns:a16="http://schemas.microsoft.com/office/drawing/2014/main" xmlns="" id="{01E94B44-EAC9-4975-975D-483F3ABD4435}"/>
              </a:ext>
            </a:extLst>
          </p:cNvPr>
          <p:cNvSpPr>
            <a:spLocks noGrp="1"/>
          </p:cNvSpPr>
          <p:nvPr>
            <p:ph idx="1"/>
          </p:nvPr>
        </p:nvSpPr>
        <p:spPr>
          <a:xfrm>
            <a:off x="676656" y="1313895"/>
            <a:ext cx="10753725" cy="5326602"/>
          </a:xfrm>
        </p:spPr>
        <p:txBody>
          <a:bodyPr>
            <a:normAutofit fontScale="77500" lnSpcReduction="20000"/>
          </a:bodyPr>
          <a:lstStyle/>
          <a:p>
            <a:pPr marL="357188" indent="-357188">
              <a:buFont typeface="Wingdings" panose="05000000000000000000" pitchFamily="2" charset="2"/>
              <a:buChar char="ü"/>
            </a:pPr>
            <a:r>
              <a:rPr lang="ru-RU" dirty="0"/>
              <a:t> покраснение кожи</a:t>
            </a:r>
          </a:p>
          <a:p>
            <a:pPr marL="357188" indent="-357188">
              <a:buFont typeface="Wingdings" panose="05000000000000000000" pitchFamily="2" charset="2"/>
              <a:buChar char="ü"/>
            </a:pPr>
            <a:r>
              <a:rPr lang="ru-RU" dirty="0"/>
              <a:t>  головокружение</a:t>
            </a:r>
          </a:p>
          <a:p>
            <a:pPr marL="357188" indent="-357188">
              <a:buFont typeface="Wingdings" panose="05000000000000000000" pitchFamily="2" charset="2"/>
              <a:buChar char="ü"/>
            </a:pPr>
            <a:r>
              <a:rPr lang="ru-RU" dirty="0"/>
              <a:t>  головная боль</a:t>
            </a:r>
          </a:p>
          <a:p>
            <a:pPr marL="357188" indent="-357188">
              <a:buFont typeface="Wingdings" panose="05000000000000000000" pitchFamily="2" charset="2"/>
              <a:buChar char="ü"/>
            </a:pPr>
            <a:r>
              <a:rPr lang="ru-RU" dirty="0"/>
              <a:t>  тошнота</a:t>
            </a:r>
          </a:p>
          <a:p>
            <a:pPr marL="357188" indent="-357188">
              <a:buFont typeface="Wingdings" panose="05000000000000000000" pitchFamily="2" charset="2"/>
              <a:buChar char="ü"/>
            </a:pPr>
            <a:r>
              <a:rPr lang="ru-RU" dirty="0"/>
              <a:t>  общая слабость </a:t>
            </a:r>
          </a:p>
          <a:p>
            <a:pPr marL="357188" indent="-357188">
              <a:buFont typeface="Wingdings" panose="05000000000000000000" pitchFamily="2" charset="2"/>
              <a:buChar char="ü"/>
            </a:pPr>
            <a:r>
              <a:rPr lang="ru-RU" dirty="0"/>
              <a:t>  вялость</a:t>
            </a:r>
          </a:p>
          <a:p>
            <a:pPr marL="357188" indent="-357188">
              <a:buFont typeface="Wingdings" panose="05000000000000000000" pitchFamily="2" charset="2"/>
              <a:buChar char="ü"/>
            </a:pPr>
            <a:r>
              <a:rPr lang="ru-RU" dirty="0"/>
              <a:t>  ослабление сердечной деятельности </a:t>
            </a:r>
          </a:p>
          <a:p>
            <a:pPr marL="357188" indent="-357188">
              <a:buFont typeface="Wingdings" panose="05000000000000000000" pitchFamily="2" charset="2"/>
              <a:buChar char="ü"/>
            </a:pPr>
            <a:r>
              <a:rPr lang="ru-RU" dirty="0"/>
              <a:t>  сильная жажда </a:t>
            </a:r>
          </a:p>
          <a:p>
            <a:pPr marL="357188" indent="-357188">
              <a:buFont typeface="Wingdings" panose="05000000000000000000" pitchFamily="2" charset="2"/>
              <a:buChar char="ü"/>
            </a:pPr>
            <a:r>
              <a:rPr lang="ru-RU" dirty="0"/>
              <a:t>  шум в ушах</a:t>
            </a:r>
          </a:p>
          <a:p>
            <a:pPr marL="357188" indent="-357188">
              <a:buFont typeface="Wingdings" panose="05000000000000000000" pitchFamily="2" charset="2"/>
              <a:buChar char="ü"/>
            </a:pPr>
            <a:r>
              <a:rPr lang="ru-RU" dirty="0"/>
              <a:t>  одышка</a:t>
            </a:r>
          </a:p>
          <a:p>
            <a:pPr marL="357188" indent="-357188">
              <a:buFont typeface="Wingdings" panose="05000000000000000000" pitchFamily="2" charset="2"/>
              <a:buChar char="ü"/>
            </a:pPr>
            <a:r>
              <a:rPr lang="ru-RU" dirty="0"/>
              <a:t>повышение температуры тела</a:t>
            </a:r>
          </a:p>
          <a:p>
            <a:pPr marL="357188" indent="-357188">
              <a:buFont typeface="Wingdings" panose="05000000000000000000" pitchFamily="2" charset="2"/>
              <a:buChar char="ü"/>
            </a:pPr>
            <a:r>
              <a:rPr lang="ru-RU" dirty="0"/>
              <a:t>в тяжелых случаях - потеря сознания.</a:t>
            </a:r>
          </a:p>
          <a:p>
            <a:pPr marL="0" indent="0">
              <a:buNone/>
            </a:pPr>
            <a:endParaRPr lang="ru-RU" dirty="0"/>
          </a:p>
          <a:p>
            <a:pPr>
              <a:lnSpc>
                <a:spcPct val="120000"/>
              </a:lnSpc>
            </a:pPr>
            <a:r>
              <a:rPr lang="ru-RU" dirty="0"/>
              <a:t>Под воздействием солнечных лучей могут возникнуть ожоги кожи 1-2 степеней. Во избежание ожогов используйте солнцезащитные средства.</a:t>
            </a:r>
          </a:p>
        </p:txBody>
      </p:sp>
      <p:pic>
        <p:nvPicPr>
          <p:cNvPr id="4" name="Рисунок 3">
            <a:extLst>
              <a:ext uri="{FF2B5EF4-FFF2-40B4-BE49-F238E27FC236}">
                <a16:creationId xmlns:a16="http://schemas.microsoft.com/office/drawing/2014/main" xmlns="" id="{66646A97-A6FE-4177-8770-538852CD621C}"/>
              </a:ext>
            </a:extLst>
          </p:cNvPr>
          <p:cNvPicPr>
            <a:picLocks noChangeAspect="1"/>
          </p:cNvPicPr>
          <p:nvPr/>
        </p:nvPicPr>
        <p:blipFill rotWithShape="1">
          <a:blip r:embed="rId3"/>
          <a:srcRect l="4193" t="10682" r="49950" b="34481"/>
          <a:stretch/>
        </p:blipFill>
        <p:spPr>
          <a:xfrm>
            <a:off x="5356371" y="1461433"/>
            <a:ext cx="2734322" cy="2689934"/>
          </a:xfrm>
          <a:prstGeom prst="rect">
            <a:avLst/>
          </a:prstGeom>
        </p:spPr>
      </p:pic>
      <p:pic>
        <p:nvPicPr>
          <p:cNvPr id="6" name="Рисунок 5">
            <a:extLst>
              <a:ext uri="{FF2B5EF4-FFF2-40B4-BE49-F238E27FC236}">
                <a16:creationId xmlns:a16="http://schemas.microsoft.com/office/drawing/2014/main" xmlns="" id="{78D23C36-1A9D-4C07-B66E-0CFDBBD66FD3}"/>
              </a:ext>
            </a:extLst>
          </p:cNvPr>
          <p:cNvPicPr>
            <a:picLocks noChangeAspect="1"/>
          </p:cNvPicPr>
          <p:nvPr/>
        </p:nvPicPr>
        <p:blipFill rotWithShape="1">
          <a:blip r:embed="rId4">
            <a:extLst>
              <a:ext uri="{28A0092B-C50C-407E-A947-70E740481C1C}">
                <a14:useLocalDpi xmlns:a14="http://schemas.microsoft.com/office/drawing/2010/main" val="0"/>
              </a:ext>
            </a:extLst>
          </a:blip>
          <a:srcRect l="51092" t="17560" r="3050" b="61447"/>
          <a:stretch/>
        </p:blipFill>
        <p:spPr>
          <a:xfrm>
            <a:off x="8090693" y="1700075"/>
            <a:ext cx="3488622" cy="1313896"/>
          </a:xfrm>
          <a:prstGeom prst="rect">
            <a:avLst/>
          </a:prstGeom>
        </p:spPr>
      </p:pic>
      <p:pic>
        <p:nvPicPr>
          <p:cNvPr id="7" name="Рисунок 6">
            <a:extLst>
              <a:ext uri="{FF2B5EF4-FFF2-40B4-BE49-F238E27FC236}">
                <a16:creationId xmlns:a16="http://schemas.microsoft.com/office/drawing/2014/main" xmlns="" id="{5A8AA20C-647A-41BA-BDC4-7A89E6566E88}"/>
              </a:ext>
            </a:extLst>
          </p:cNvPr>
          <p:cNvPicPr>
            <a:picLocks noChangeAspect="1"/>
          </p:cNvPicPr>
          <p:nvPr/>
        </p:nvPicPr>
        <p:blipFill rotWithShape="1">
          <a:blip r:embed="rId3"/>
          <a:srcRect l="51240" t="41992" r="2902" b="36408"/>
          <a:stretch/>
        </p:blipFill>
        <p:spPr>
          <a:xfrm>
            <a:off x="7892825" y="3719745"/>
            <a:ext cx="3963303" cy="1535837"/>
          </a:xfrm>
          <a:prstGeom prst="rect">
            <a:avLst/>
          </a:prstGeom>
        </p:spPr>
      </p:pic>
    </p:spTree>
    <p:extLst>
      <p:ext uri="{BB962C8B-B14F-4D97-AF65-F5344CB8AC3E}">
        <p14:creationId xmlns:p14="http://schemas.microsoft.com/office/powerpoint/2010/main" val="908683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F70ACD9-FFA1-4F03-9169-45C039A2136E}"/>
              </a:ext>
            </a:extLst>
          </p:cNvPr>
          <p:cNvSpPr>
            <a:spLocks noGrp="1"/>
          </p:cNvSpPr>
          <p:nvPr>
            <p:ph type="title"/>
          </p:nvPr>
        </p:nvSpPr>
        <p:spPr>
          <a:xfrm>
            <a:off x="657224" y="499533"/>
            <a:ext cx="10772775" cy="690075"/>
          </a:xfrm>
        </p:spPr>
        <p:txBody>
          <a:bodyPr/>
          <a:lstStyle/>
          <a:p>
            <a:pPr algn="ctr"/>
            <a:r>
              <a:rPr lang="ru-RU" sz="4400" b="1" dirty="0"/>
              <a:t>Помощь при тепловом ударе:</a:t>
            </a:r>
            <a:endParaRPr lang="ru-RU" dirty="0"/>
          </a:p>
        </p:txBody>
      </p:sp>
      <p:sp>
        <p:nvSpPr>
          <p:cNvPr id="3" name="Объект 2">
            <a:extLst>
              <a:ext uri="{FF2B5EF4-FFF2-40B4-BE49-F238E27FC236}">
                <a16:creationId xmlns:a16="http://schemas.microsoft.com/office/drawing/2014/main" xmlns="" id="{54D37F86-D634-4FE4-9C18-9E885EBAA831}"/>
              </a:ext>
            </a:extLst>
          </p:cNvPr>
          <p:cNvSpPr>
            <a:spLocks noGrp="1"/>
          </p:cNvSpPr>
          <p:nvPr>
            <p:ph idx="1"/>
          </p:nvPr>
        </p:nvSpPr>
        <p:spPr>
          <a:xfrm>
            <a:off x="676656" y="1438184"/>
            <a:ext cx="10753725" cy="4339682"/>
          </a:xfrm>
        </p:spPr>
        <p:txBody>
          <a:bodyPr>
            <a:normAutofit fontScale="92500" lnSpcReduction="10000"/>
          </a:bodyPr>
          <a:lstStyle/>
          <a:p>
            <a:r>
              <a:rPr lang="ru-RU" dirty="0"/>
              <a:t>1. Немедленно поместите пострадавшего в тень или перенесите его в прохладное помещение.</a:t>
            </a:r>
          </a:p>
          <a:p>
            <a:r>
              <a:rPr lang="ru-RU" dirty="0"/>
              <a:t>2. Снимите одежду с верхней половины тела и уложите на спину, немного приподняв ноги</a:t>
            </a:r>
            <a:r>
              <a:rPr lang="ru-RU" b="1" dirty="0"/>
              <a:t>.</a:t>
            </a:r>
            <a:endParaRPr lang="ru-RU" dirty="0"/>
          </a:p>
          <a:p>
            <a:r>
              <a:rPr lang="ru-RU" dirty="0"/>
              <a:t>3. Положите на голову холодный компресс.</a:t>
            </a:r>
          </a:p>
          <a:p>
            <a:r>
              <a:rPr lang="ru-RU" dirty="0"/>
              <a:t>4. Оберните тело мокрой простыней или опрыскайте прохладной водой.</a:t>
            </a:r>
          </a:p>
          <a:p>
            <a:r>
              <a:rPr lang="ru-RU" dirty="0"/>
              <a:t>5. Дайте пострадавшему обильное питье.</a:t>
            </a:r>
          </a:p>
          <a:p>
            <a:r>
              <a:rPr lang="ru-RU" dirty="0"/>
              <a:t>6. При обморочном состоянии уложите пострадавшего, </a:t>
            </a:r>
          </a:p>
          <a:p>
            <a:r>
              <a:rPr lang="ru-RU" dirty="0"/>
              <a:t>приподнять ноги выше уровня головы или согнуть ноги </a:t>
            </a:r>
          </a:p>
          <a:p>
            <a:r>
              <a:rPr lang="ru-RU" dirty="0"/>
              <a:t>в коленях и привести стопы к бёдрам</a:t>
            </a:r>
          </a:p>
          <a:p>
            <a:r>
              <a:rPr lang="ru-RU" dirty="0"/>
              <a:t>7. При необходимости, вызовите врача.</a:t>
            </a:r>
          </a:p>
          <a:p>
            <a:endParaRPr lang="ru-RU" dirty="0"/>
          </a:p>
        </p:txBody>
      </p:sp>
      <p:pic>
        <p:nvPicPr>
          <p:cNvPr id="4" name="Рисунок 3">
            <a:extLst>
              <a:ext uri="{FF2B5EF4-FFF2-40B4-BE49-F238E27FC236}">
                <a16:creationId xmlns:a16="http://schemas.microsoft.com/office/drawing/2014/main" xmlns="" id="{1F96C8CC-4A63-4BBF-BBA6-B78F1ACB0032}"/>
              </a:ext>
            </a:extLst>
          </p:cNvPr>
          <p:cNvPicPr>
            <a:picLocks noChangeAspect="1"/>
          </p:cNvPicPr>
          <p:nvPr/>
        </p:nvPicPr>
        <p:blipFill>
          <a:blip r:embed="rId3"/>
          <a:stretch>
            <a:fillRect/>
          </a:stretch>
        </p:blipFill>
        <p:spPr>
          <a:xfrm>
            <a:off x="7546019" y="3512522"/>
            <a:ext cx="4539448" cy="3345478"/>
          </a:xfrm>
          <a:prstGeom prst="rect">
            <a:avLst/>
          </a:prstGeom>
        </p:spPr>
      </p:pic>
    </p:spTree>
    <p:extLst>
      <p:ext uri="{BB962C8B-B14F-4D97-AF65-F5344CB8AC3E}">
        <p14:creationId xmlns:p14="http://schemas.microsoft.com/office/powerpoint/2010/main" val="4148481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97A57ABA-81BB-49E9-9B56-D4388D4EB2F0}"/>
              </a:ext>
            </a:extLst>
          </p:cNvPr>
          <p:cNvPicPr>
            <a:picLocks noChangeAspect="1"/>
          </p:cNvPicPr>
          <p:nvPr/>
        </p:nvPicPr>
        <p:blipFill>
          <a:blip r:embed="rId3"/>
          <a:stretch>
            <a:fillRect/>
          </a:stretch>
        </p:blipFill>
        <p:spPr>
          <a:xfrm>
            <a:off x="5833429" y="3913315"/>
            <a:ext cx="5236259" cy="2792671"/>
          </a:xfrm>
          <a:prstGeom prst="rect">
            <a:avLst/>
          </a:prstGeom>
        </p:spPr>
      </p:pic>
      <p:sp>
        <p:nvSpPr>
          <p:cNvPr id="2" name="Заголовок 1">
            <a:extLst>
              <a:ext uri="{FF2B5EF4-FFF2-40B4-BE49-F238E27FC236}">
                <a16:creationId xmlns:a16="http://schemas.microsoft.com/office/drawing/2014/main" xmlns="" id="{33286D10-62CC-4EB6-AB97-448DDE1ECA86}"/>
              </a:ext>
            </a:extLst>
          </p:cNvPr>
          <p:cNvSpPr>
            <a:spLocks noGrp="1"/>
          </p:cNvSpPr>
          <p:nvPr>
            <p:ph type="title"/>
          </p:nvPr>
        </p:nvSpPr>
        <p:spPr>
          <a:xfrm>
            <a:off x="709612" y="259835"/>
            <a:ext cx="10772775" cy="1009671"/>
          </a:xfrm>
        </p:spPr>
        <p:txBody>
          <a:bodyPr>
            <a:normAutofit/>
          </a:bodyPr>
          <a:lstStyle/>
          <a:p>
            <a:pPr algn="ctr"/>
            <a:r>
              <a:rPr lang="ru-RU" sz="4400" b="1" dirty="0"/>
              <a:t>Правила поведения на воде</a:t>
            </a:r>
          </a:p>
        </p:txBody>
      </p:sp>
      <p:graphicFrame>
        <p:nvGraphicFramePr>
          <p:cNvPr id="3" name="Объект 2">
            <a:extLst>
              <a:ext uri="{FF2B5EF4-FFF2-40B4-BE49-F238E27FC236}">
                <a16:creationId xmlns:a16="http://schemas.microsoft.com/office/drawing/2014/main" xmlns="" id="{B4A557D7-18D1-417A-BE2C-92DACBCD57CF}"/>
              </a:ext>
            </a:extLst>
          </p:cNvPr>
          <p:cNvGraphicFramePr>
            <a:graphicFrameLocks noGrp="1"/>
          </p:cNvGraphicFramePr>
          <p:nvPr>
            <p:ph idx="1"/>
            <p:extLst>
              <p:ext uri="{D42A27DB-BD31-4B8C-83A1-F6EECF244321}">
                <p14:modId xmlns:p14="http://schemas.microsoft.com/office/powerpoint/2010/main" val="3393747551"/>
              </p:ext>
            </p:extLst>
          </p:nvPr>
        </p:nvGraphicFramePr>
        <p:xfrm>
          <a:off x="504640" y="1269506"/>
          <a:ext cx="7530755" cy="1998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Рисунок 4">
            <a:extLst>
              <a:ext uri="{FF2B5EF4-FFF2-40B4-BE49-F238E27FC236}">
                <a16:creationId xmlns:a16="http://schemas.microsoft.com/office/drawing/2014/main" xmlns="" id="{A7C26A7F-EC7E-4D35-AC84-CC69AD3D7423}"/>
              </a:ext>
            </a:extLst>
          </p:cNvPr>
          <p:cNvPicPr>
            <a:picLocks noChangeAspect="1"/>
          </p:cNvPicPr>
          <p:nvPr/>
        </p:nvPicPr>
        <p:blipFill>
          <a:blip r:embed="rId9"/>
          <a:stretch>
            <a:fillRect/>
          </a:stretch>
        </p:blipFill>
        <p:spPr>
          <a:xfrm>
            <a:off x="782936" y="3913315"/>
            <a:ext cx="3776605" cy="2515726"/>
          </a:xfrm>
          <a:prstGeom prst="rect">
            <a:avLst/>
          </a:prstGeom>
        </p:spPr>
      </p:pic>
      <p:pic>
        <p:nvPicPr>
          <p:cNvPr id="7" name="Рисунок 6">
            <a:extLst>
              <a:ext uri="{FF2B5EF4-FFF2-40B4-BE49-F238E27FC236}">
                <a16:creationId xmlns:a16="http://schemas.microsoft.com/office/drawing/2014/main" xmlns="" id="{3083E359-964A-40BD-B6D4-2EB5CC917B47}"/>
              </a:ext>
            </a:extLst>
          </p:cNvPr>
          <p:cNvPicPr>
            <a:picLocks noChangeAspect="1"/>
          </p:cNvPicPr>
          <p:nvPr/>
        </p:nvPicPr>
        <p:blipFill>
          <a:blip r:embed="rId10"/>
          <a:stretch>
            <a:fillRect/>
          </a:stretch>
        </p:blipFill>
        <p:spPr>
          <a:xfrm>
            <a:off x="8613598" y="1147442"/>
            <a:ext cx="3239241" cy="2159494"/>
          </a:xfrm>
          <a:prstGeom prst="rect">
            <a:avLst/>
          </a:prstGeom>
        </p:spPr>
      </p:pic>
      <p:sp>
        <p:nvSpPr>
          <p:cNvPr id="8" name="Заголовок 1">
            <a:extLst>
              <a:ext uri="{FF2B5EF4-FFF2-40B4-BE49-F238E27FC236}">
                <a16:creationId xmlns:a16="http://schemas.microsoft.com/office/drawing/2014/main" xmlns="" id="{EF33CC38-4D00-4824-913C-1B603B3E0A28}"/>
              </a:ext>
            </a:extLst>
          </p:cNvPr>
          <p:cNvSpPr txBox="1">
            <a:spLocks/>
          </p:cNvSpPr>
          <p:nvPr/>
        </p:nvSpPr>
        <p:spPr>
          <a:xfrm>
            <a:off x="5896361" y="3267682"/>
            <a:ext cx="5236259" cy="81079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r>
              <a:rPr lang="ru-RU" sz="3200" b="1" dirty="0"/>
              <a:t>Знаки безопасности на воде</a:t>
            </a:r>
          </a:p>
        </p:txBody>
      </p:sp>
    </p:spTree>
    <p:extLst>
      <p:ext uri="{BB962C8B-B14F-4D97-AF65-F5344CB8AC3E}">
        <p14:creationId xmlns:p14="http://schemas.microsoft.com/office/powerpoint/2010/main" val="3785004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7D0D267-B7A8-4F21-BFB1-ECEF357ACC3D}"/>
              </a:ext>
            </a:extLst>
          </p:cNvPr>
          <p:cNvSpPr>
            <a:spLocks noGrp="1"/>
          </p:cNvSpPr>
          <p:nvPr>
            <p:ph type="title"/>
          </p:nvPr>
        </p:nvSpPr>
        <p:spPr>
          <a:xfrm>
            <a:off x="676656" y="357490"/>
            <a:ext cx="10772775" cy="681197"/>
          </a:xfrm>
        </p:spPr>
        <p:txBody>
          <a:bodyPr/>
          <a:lstStyle/>
          <a:p>
            <a:pPr algn="ctr"/>
            <a:r>
              <a:rPr lang="ru-RU" sz="4400" b="1" i="1" dirty="0">
                <a:solidFill>
                  <a:srgbClr val="C00000"/>
                </a:solidFill>
              </a:rPr>
              <a:t>При купании категорически запрещается:</a:t>
            </a:r>
            <a:endParaRPr lang="ru-RU" dirty="0">
              <a:solidFill>
                <a:srgbClr val="C00000"/>
              </a:solidFill>
            </a:endParaRPr>
          </a:p>
        </p:txBody>
      </p:sp>
      <p:graphicFrame>
        <p:nvGraphicFramePr>
          <p:cNvPr id="7" name="Объект 6">
            <a:extLst>
              <a:ext uri="{FF2B5EF4-FFF2-40B4-BE49-F238E27FC236}">
                <a16:creationId xmlns:a16="http://schemas.microsoft.com/office/drawing/2014/main" xmlns="" id="{0E48FAEE-96AB-46CB-8184-255F23BD0078}"/>
              </a:ext>
            </a:extLst>
          </p:cNvPr>
          <p:cNvGraphicFramePr>
            <a:graphicFrameLocks noGrp="1"/>
          </p:cNvGraphicFramePr>
          <p:nvPr>
            <p:ph idx="1"/>
          </p:nvPr>
        </p:nvGraphicFramePr>
        <p:xfrm>
          <a:off x="676656" y="1393794"/>
          <a:ext cx="10753725" cy="4724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Рисунок 5">
            <a:extLst>
              <a:ext uri="{FF2B5EF4-FFF2-40B4-BE49-F238E27FC236}">
                <a16:creationId xmlns:a16="http://schemas.microsoft.com/office/drawing/2014/main" xmlns="" id="{862C511E-304B-42EF-A99F-196A3DC74659}"/>
              </a:ext>
            </a:extLst>
          </p:cNvPr>
          <p:cNvPicPr>
            <a:picLocks noChangeAspect="1"/>
          </p:cNvPicPr>
          <p:nvPr/>
        </p:nvPicPr>
        <p:blipFill>
          <a:blip r:embed="rId8"/>
          <a:stretch>
            <a:fillRect/>
          </a:stretch>
        </p:blipFill>
        <p:spPr>
          <a:xfrm>
            <a:off x="8129735" y="4151986"/>
            <a:ext cx="4062265" cy="2706014"/>
          </a:xfrm>
          <a:prstGeom prst="rect">
            <a:avLst/>
          </a:prstGeom>
        </p:spPr>
      </p:pic>
    </p:spTree>
    <p:extLst>
      <p:ext uri="{BB962C8B-B14F-4D97-AF65-F5344CB8AC3E}">
        <p14:creationId xmlns:p14="http://schemas.microsoft.com/office/powerpoint/2010/main" val="2652194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FC132C4-B5DC-4A60-84EF-AFB3C07F68E9}"/>
              </a:ext>
            </a:extLst>
          </p:cNvPr>
          <p:cNvSpPr>
            <a:spLocks noGrp="1"/>
          </p:cNvSpPr>
          <p:nvPr>
            <p:ph type="title"/>
          </p:nvPr>
        </p:nvSpPr>
        <p:spPr>
          <a:xfrm>
            <a:off x="657224" y="499533"/>
            <a:ext cx="10772775" cy="814362"/>
          </a:xfrm>
        </p:spPr>
        <p:txBody>
          <a:bodyPr>
            <a:normAutofit/>
          </a:bodyPr>
          <a:lstStyle/>
          <a:p>
            <a:pPr algn="ctr"/>
            <a:r>
              <a:rPr lang="ru-RU" sz="4400" b="1" dirty="0"/>
              <a:t>Первая помощь при утоплении:</a:t>
            </a:r>
            <a:endParaRPr lang="ru-RU" sz="4400" dirty="0"/>
          </a:p>
        </p:txBody>
      </p:sp>
      <p:sp>
        <p:nvSpPr>
          <p:cNvPr id="3" name="Объект 2">
            <a:extLst>
              <a:ext uri="{FF2B5EF4-FFF2-40B4-BE49-F238E27FC236}">
                <a16:creationId xmlns:a16="http://schemas.microsoft.com/office/drawing/2014/main" xmlns="" id="{48D635A4-ECC5-4BFC-BA0F-45A98BBFFBA8}"/>
              </a:ext>
            </a:extLst>
          </p:cNvPr>
          <p:cNvSpPr>
            <a:spLocks noGrp="1"/>
          </p:cNvSpPr>
          <p:nvPr>
            <p:ph idx="1"/>
          </p:nvPr>
        </p:nvSpPr>
        <p:spPr>
          <a:xfrm>
            <a:off x="360518" y="1313895"/>
            <a:ext cx="10753725" cy="4357439"/>
          </a:xfrm>
        </p:spPr>
        <p:txBody>
          <a:bodyPr>
            <a:normAutofit/>
          </a:bodyPr>
          <a:lstStyle/>
          <a:p>
            <a:r>
              <a:rPr lang="ru-RU" sz="2200" dirty="0"/>
              <a:t>- Перенести пострадавшего на безопасное место, согреть.</a:t>
            </a:r>
          </a:p>
          <a:p>
            <a:r>
              <a:rPr lang="ru-RU" sz="2200" dirty="0"/>
              <a:t>- Повернуть утонувшего лицом вниз и опустить голову ниже таза. </a:t>
            </a:r>
          </a:p>
          <a:p>
            <a:r>
              <a:rPr lang="ru-RU" sz="2200" dirty="0"/>
              <a:t>- Очистить рот от слизи. При появлении рвотного и кашлевого рефлексов – добиться полного удаления воды из дыхательных путей и желудка (нельзя терять время на удаления воды из легких и желудка при отсутствии сознания и дыхания).</a:t>
            </a:r>
          </a:p>
          <a:p>
            <a:r>
              <a:rPr lang="ru-RU" sz="2200" dirty="0"/>
              <a:t>- При отсутствии сознания и дыхания у детей начать искусственное дыхание (рот в рот) и  сделать наружный массаж сердца.</a:t>
            </a:r>
          </a:p>
          <a:p>
            <a:r>
              <a:rPr lang="ru-RU" sz="2200" dirty="0"/>
              <a:t>- Вызвать скорую медицинскую помощь или доставить пострадавшего в медицинское учреждение.</a:t>
            </a:r>
          </a:p>
          <a:p>
            <a:endParaRPr lang="ru-RU" dirty="0"/>
          </a:p>
        </p:txBody>
      </p:sp>
      <p:pic>
        <p:nvPicPr>
          <p:cNvPr id="4" name="Рисунок 3">
            <a:extLst>
              <a:ext uri="{FF2B5EF4-FFF2-40B4-BE49-F238E27FC236}">
                <a16:creationId xmlns:a16="http://schemas.microsoft.com/office/drawing/2014/main" xmlns="" id="{8019CF03-9D6E-43E4-838A-AFD090993B64}"/>
              </a:ext>
            </a:extLst>
          </p:cNvPr>
          <p:cNvPicPr>
            <a:picLocks noChangeAspect="1"/>
          </p:cNvPicPr>
          <p:nvPr/>
        </p:nvPicPr>
        <p:blipFill>
          <a:blip r:embed="rId3"/>
          <a:stretch>
            <a:fillRect/>
          </a:stretch>
        </p:blipFill>
        <p:spPr>
          <a:xfrm>
            <a:off x="6809334" y="4391385"/>
            <a:ext cx="4304909" cy="2305439"/>
          </a:xfrm>
          <a:prstGeom prst="rect">
            <a:avLst/>
          </a:prstGeom>
        </p:spPr>
      </p:pic>
    </p:spTree>
    <p:extLst>
      <p:ext uri="{BB962C8B-B14F-4D97-AF65-F5344CB8AC3E}">
        <p14:creationId xmlns:p14="http://schemas.microsoft.com/office/powerpoint/2010/main" val="400189995"/>
      </p:ext>
    </p:extLst>
  </p:cSld>
  <p:clrMapOvr>
    <a:masterClrMapping/>
  </p:clrMapOvr>
</p:sld>
</file>

<file path=ppt/theme/theme1.xml><?xml version="1.0" encoding="utf-8"?>
<a:theme xmlns:a="http://schemas.openxmlformats.org/drawingml/2006/main" name="Метрополия">
  <a:themeElements>
    <a:clrScheme name="Метрополия">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Метрополи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Метрополия">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Metropolitan" id="{4C5440D6-04D2-4954-96CF-F251137069B2}" vid="{79CFCA13-9412-4290-BB4B-85112F88857B}"/>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Метрополия</Template>
  <TotalTime>1465</TotalTime>
  <Words>2687</Words>
  <Application>Microsoft Office PowerPoint</Application>
  <PresentationFormat>Произвольный</PresentationFormat>
  <Paragraphs>207</Paragraphs>
  <Slides>25</Slides>
  <Notes>25</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Метрополия</vt:lpstr>
      <vt:lpstr>Профилактика травматизма  и гибели детей  от немедицинских причин</vt:lpstr>
      <vt:lpstr>Уважаемые родители задумайтесь!</vt:lpstr>
      <vt:lpstr>Ожоги</vt:lpstr>
      <vt:lpstr>Правила пребывания на солнце</vt:lpstr>
      <vt:lpstr>Симптомы теплового и солнечного удара: </vt:lpstr>
      <vt:lpstr>Помощь при тепловом ударе:</vt:lpstr>
      <vt:lpstr>Правила поведения на воде</vt:lpstr>
      <vt:lpstr>При купании категорически запрещается:</vt:lpstr>
      <vt:lpstr>Первая помощь при утоплении:</vt:lpstr>
      <vt:lpstr>Кататравма (падение с высоты) </vt:lpstr>
      <vt:lpstr>Удушье (асфиксия)</vt:lpstr>
      <vt:lpstr>Отравления </vt:lpstr>
      <vt:lpstr>Поражения электрическим током </vt:lpstr>
      <vt:lpstr>Дорожно-транспортный травматизм</vt:lpstr>
      <vt:lpstr>Травмы на железнодорожном транспорте </vt:lpstr>
      <vt:lpstr>Как вести себя в лесу </vt:lpstr>
      <vt:lpstr>Инфекции передающиеся при укусах клещей и комаров</vt:lpstr>
      <vt:lpstr>Правила защиты от укусов клещей </vt:lpstr>
      <vt:lpstr>Если вы потерялись</vt:lpstr>
      <vt:lpstr>Правила пожарной безопасности в лесу</vt:lpstr>
      <vt:lpstr>Первая помощь при ранениях</vt:lpstr>
      <vt:lpstr>Правила безопасности при общении с животными</vt:lpstr>
      <vt:lpstr>Если собака нападет на вас</vt:lpstr>
      <vt:lpstr>Если укусило животное</vt:lpstr>
      <vt:lpstr>Благодарю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User-482</dc:creator>
  <cp:lastModifiedBy>User</cp:lastModifiedBy>
  <cp:revision>94</cp:revision>
  <cp:lastPrinted>2021-05-18T12:00:49Z</cp:lastPrinted>
  <dcterms:created xsi:type="dcterms:W3CDTF">2021-03-25T04:16:56Z</dcterms:created>
  <dcterms:modified xsi:type="dcterms:W3CDTF">2021-05-27T03:37:07Z</dcterms:modified>
</cp:coreProperties>
</file>